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sldIdLst>
    <p:sldId id="256" r:id="rId3"/>
    <p:sldId id="257" r:id="rId4"/>
    <p:sldId id="258" r:id="rId5"/>
    <p:sldId id="259" r:id="rId6"/>
    <p:sldId id="264" r:id="rId7"/>
    <p:sldId id="260" r:id="rId8"/>
    <p:sldId id="265" r:id="rId9"/>
    <p:sldId id="266" r:id="rId10"/>
    <p:sldId id="267" r:id="rId11"/>
    <p:sldId id="268" r:id="rId12"/>
    <p:sldId id="269" r:id="rId13"/>
    <p:sldId id="270" r:id="rId14"/>
    <p:sldId id="261" r:id="rId15"/>
    <p:sldId id="262" r:id="rId16"/>
    <p:sldId id="272" r:id="rId17"/>
    <p:sldId id="282" r:id="rId18"/>
    <p:sldId id="273" r:id="rId19"/>
    <p:sldId id="274" r:id="rId20"/>
    <p:sldId id="275" r:id="rId21"/>
    <p:sldId id="283" r:id="rId22"/>
    <p:sldId id="276" r:id="rId23"/>
    <p:sldId id="285" r:id="rId24"/>
    <p:sldId id="286" r:id="rId25"/>
    <p:sldId id="287" r:id="rId26"/>
    <p:sldId id="289" r:id="rId27"/>
    <p:sldId id="290" r:id="rId28"/>
    <p:sldId id="291" r:id="rId29"/>
    <p:sldId id="293" r:id="rId30"/>
    <p:sldId id="288" r:id="rId31"/>
    <p:sldId id="263"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p15:clr>
            <a:srgbClr val="A4A3A4"/>
          </p15:clr>
        </p15:guide>
        <p15:guide id="2" pos="386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12" autoAdjust="0"/>
    <p:restoredTop sz="94660"/>
  </p:normalViewPr>
  <p:slideViewPr>
    <p:cSldViewPr snapToGrid="0" showGuides="1">
      <p:cViewPr varScale="1">
        <p:scale>
          <a:sx n="86" d="100"/>
          <a:sy n="86" d="100"/>
        </p:scale>
        <p:origin x="691" y="77"/>
      </p:cViewPr>
      <p:guideLst>
        <p:guide orient="horz" pos="2137"/>
        <p:guide pos="386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p:cNvSpPr>
            <a:spLocks noGrp="1"/>
          </p:cNvSpPr>
          <p:nvPr>
            <p:ph type="dt" sz="half" idx="10"/>
          </p:nvPr>
        </p:nvSpPr>
        <p:spPr/>
        <p:txBody>
          <a:bodyPr/>
          <a:lstStyle/>
          <a:p>
            <a:fld id="{76E8C4E0-2C31-4837-9E2C-57565D3DC5EE}" type="datetimeFigureOut">
              <a:rPr lang="en-PH" smtClean="0"/>
              <a:t>22/05/2022</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0BCB4754-1543-4F9C-A70A-154FC45FDC88}" type="slidenum">
              <a:rPr lang="en-PH" smtClean="0"/>
              <a:t>‹#›</a:t>
            </a:fld>
            <a:endParaRPr lang="en-PH"/>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10"/>
          </p:nvPr>
        </p:nvSpPr>
        <p:spPr/>
        <p:txBody>
          <a:bodyPr/>
          <a:lstStyle/>
          <a:p>
            <a:fld id="{76E8C4E0-2C31-4837-9E2C-57565D3DC5EE}" type="datetimeFigureOut">
              <a:rPr lang="en-PH" smtClean="0"/>
              <a:t>22/05/2022</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0BCB4754-1543-4F9C-A70A-154FC45FDC88}" type="slidenum">
              <a:rPr lang="en-PH" smtClean="0"/>
              <a:t>‹#›</a:t>
            </a:fld>
            <a:endParaRPr lang="en-PH"/>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10"/>
          </p:nvPr>
        </p:nvSpPr>
        <p:spPr/>
        <p:txBody>
          <a:bodyPr/>
          <a:lstStyle/>
          <a:p>
            <a:fld id="{76E8C4E0-2C31-4837-9E2C-57565D3DC5EE}" type="datetimeFigureOut">
              <a:rPr lang="en-PH" smtClean="0"/>
              <a:t>22/05/2022</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0BCB4754-1543-4F9C-A70A-154FC45FDC88}" type="slidenum">
              <a:rPr lang="en-PH" smtClean="0"/>
              <a:t>‹#›</a:t>
            </a:fld>
            <a:endParaRPr lang="en-PH"/>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p:cNvSpPr>
            <a:spLocks noGrp="1"/>
          </p:cNvSpPr>
          <p:nvPr>
            <p:ph type="dt" sz="half" idx="10"/>
          </p:nvPr>
        </p:nvSpPr>
        <p:spPr/>
        <p:txBody>
          <a:bodyPr/>
          <a:lstStyle/>
          <a:p>
            <a:fld id="{76E8C4E0-2C31-4837-9E2C-57565D3DC5EE}" type="datetimeFigureOut">
              <a:rPr lang="en-PH" smtClean="0"/>
              <a:t>22/05/2022</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0BCB4754-1543-4F9C-A70A-154FC45FDC88}" type="slidenum">
              <a:rPr lang="en-PH" smtClean="0"/>
              <a:t>‹#›</a:t>
            </a:fld>
            <a:endParaRPr lang="en-PH"/>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10"/>
          </p:nvPr>
        </p:nvSpPr>
        <p:spPr/>
        <p:txBody>
          <a:bodyPr/>
          <a:lstStyle/>
          <a:p>
            <a:fld id="{76E8C4E0-2C31-4837-9E2C-57565D3DC5EE}" type="datetimeFigureOut">
              <a:rPr lang="en-PH" smtClean="0"/>
              <a:t>22/05/2022</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0BCB4754-1543-4F9C-A70A-154FC45FDC88}" type="slidenum">
              <a:rPr lang="en-PH" smtClean="0"/>
              <a:t>‹#›</a:t>
            </a:fld>
            <a:endParaRPr lang="en-PH"/>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E8C4E0-2C31-4837-9E2C-57565D3DC5EE}" type="datetimeFigureOut">
              <a:rPr lang="en-PH" smtClean="0"/>
              <a:t>22/05/2022</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0BCB4754-1543-4F9C-A70A-154FC45FDC88}" type="slidenum">
              <a:rPr lang="en-PH" smtClean="0"/>
              <a:t>‹#›</a:t>
            </a:fld>
            <a:endParaRPr lang="en-PH"/>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p:cNvSpPr>
            <a:spLocks noGrp="1"/>
          </p:cNvSpPr>
          <p:nvPr>
            <p:ph type="dt" sz="half" idx="10"/>
          </p:nvPr>
        </p:nvSpPr>
        <p:spPr/>
        <p:txBody>
          <a:bodyPr/>
          <a:lstStyle/>
          <a:p>
            <a:fld id="{76E8C4E0-2C31-4837-9E2C-57565D3DC5EE}" type="datetimeFigureOut">
              <a:rPr lang="en-PH" smtClean="0"/>
              <a:t>22/05/2022</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0BCB4754-1543-4F9C-A70A-154FC45FDC88}" type="slidenum">
              <a:rPr lang="en-PH" smtClean="0"/>
              <a:t>‹#›</a:t>
            </a:fld>
            <a:endParaRPr lang="en-PH"/>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p:cNvSpPr>
            <a:spLocks noGrp="1"/>
          </p:cNvSpPr>
          <p:nvPr>
            <p:ph type="dt" sz="half" idx="10"/>
          </p:nvPr>
        </p:nvSpPr>
        <p:spPr/>
        <p:txBody>
          <a:bodyPr/>
          <a:lstStyle/>
          <a:p>
            <a:fld id="{76E8C4E0-2C31-4837-9E2C-57565D3DC5EE}" type="datetimeFigureOut">
              <a:rPr lang="en-PH" smtClean="0"/>
              <a:t>22/05/2022</a:t>
            </a:fld>
            <a:endParaRPr lang="en-PH"/>
          </a:p>
        </p:txBody>
      </p:sp>
      <p:sp>
        <p:nvSpPr>
          <p:cNvPr id="8" name="Footer Placeholder 7"/>
          <p:cNvSpPr>
            <a:spLocks noGrp="1"/>
          </p:cNvSpPr>
          <p:nvPr>
            <p:ph type="ftr" sz="quarter" idx="11"/>
          </p:nvPr>
        </p:nvSpPr>
        <p:spPr/>
        <p:txBody>
          <a:bodyPr/>
          <a:lstStyle/>
          <a:p>
            <a:endParaRPr lang="en-PH"/>
          </a:p>
        </p:txBody>
      </p:sp>
      <p:sp>
        <p:nvSpPr>
          <p:cNvPr id="9" name="Slide Number Placeholder 8"/>
          <p:cNvSpPr>
            <a:spLocks noGrp="1"/>
          </p:cNvSpPr>
          <p:nvPr>
            <p:ph type="sldNum" sz="quarter" idx="12"/>
          </p:nvPr>
        </p:nvSpPr>
        <p:spPr/>
        <p:txBody>
          <a:bodyPr/>
          <a:lstStyle/>
          <a:p>
            <a:fld id="{0BCB4754-1543-4F9C-A70A-154FC45FDC88}" type="slidenum">
              <a:rPr lang="en-PH" smtClean="0"/>
              <a:t>‹#›</a:t>
            </a:fld>
            <a:endParaRPr lang="en-PH"/>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Date Placeholder 2"/>
          <p:cNvSpPr>
            <a:spLocks noGrp="1"/>
          </p:cNvSpPr>
          <p:nvPr>
            <p:ph type="dt" sz="half" idx="10"/>
          </p:nvPr>
        </p:nvSpPr>
        <p:spPr/>
        <p:txBody>
          <a:bodyPr/>
          <a:lstStyle/>
          <a:p>
            <a:fld id="{76E8C4E0-2C31-4837-9E2C-57565D3DC5EE}" type="datetimeFigureOut">
              <a:rPr lang="en-PH" smtClean="0"/>
              <a:t>22/05/2022</a:t>
            </a:fld>
            <a:endParaRPr lang="en-PH"/>
          </a:p>
        </p:txBody>
      </p:sp>
      <p:sp>
        <p:nvSpPr>
          <p:cNvPr id="4" name="Footer Placeholder 3"/>
          <p:cNvSpPr>
            <a:spLocks noGrp="1"/>
          </p:cNvSpPr>
          <p:nvPr>
            <p:ph type="ftr" sz="quarter" idx="11"/>
          </p:nvPr>
        </p:nvSpPr>
        <p:spPr/>
        <p:txBody>
          <a:bodyPr/>
          <a:lstStyle/>
          <a:p>
            <a:endParaRPr lang="en-PH"/>
          </a:p>
        </p:txBody>
      </p:sp>
      <p:sp>
        <p:nvSpPr>
          <p:cNvPr id="5" name="Slide Number Placeholder 4"/>
          <p:cNvSpPr>
            <a:spLocks noGrp="1"/>
          </p:cNvSpPr>
          <p:nvPr>
            <p:ph type="sldNum" sz="quarter" idx="12"/>
          </p:nvPr>
        </p:nvSpPr>
        <p:spPr/>
        <p:txBody>
          <a:bodyPr/>
          <a:lstStyle/>
          <a:p>
            <a:fld id="{0BCB4754-1543-4F9C-A70A-154FC45FDC88}" type="slidenum">
              <a:rPr lang="en-PH" smtClean="0"/>
              <a:t>‹#›</a:t>
            </a:fld>
            <a:endParaRPr lang="en-PH"/>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E8C4E0-2C31-4837-9E2C-57565D3DC5EE}" type="datetimeFigureOut">
              <a:rPr lang="en-PH" smtClean="0"/>
              <a:t>22/05/2022</a:t>
            </a:fld>
            <a:endParaRPr lang="en-PH"/>
          </a:p>
        </p:txBody>
      </p:sp>
      <p:sp>
        <p:nvSpPr>
          <p:cNvPr id="3" name="Footer Placeholder 2"/>
          <p:cNvSpPr>
            <a:spLocks noGrp="1"/>
          </p:cNvSpPr>
          <p:nvPr>
            <p:ph type="ftr" sz="quarter" idx="11"/>
          </p:nvPr>
        </p:nvSpPr>
        <p:spPr/>
        <p:txBody>
          <a:bodyPr/>
          <a:lstStyle/>
          <a:p>
            <a:endParaRPr lang="en-PH"/>
          </a:p>
        </p:txBody>
      </p:sp>
      <p:sp>
        <p:nvSpPr>
          <p:cNvPr id="4" name="Slide Number Placeholder 3"/>
          <p:cNvSpPr>
            <a:spLocks noGrp="1"/>
          </p:cNvSpPr>
          <p:nvPr>
            <p:ph type="sldNum" sz="quarter" idx="12"/>
          </p:nvPr>
        </p:nvSpPr>
        <p:spPr/>
        <p:txBody>
          <a:bodyPr/>
          <a:lstStyle/>
          <a:p>
            <a:fld id="{0BCB4754-1543-4F9C-A70A-154FC45FDC88}" type="slidenum">
              <a:rPr lang="en-PH" smtClean="0"/>
              <a:t>‹#›</a:t>
            </a:fld>
            <a:endParaRPr lang="en-PH"/>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E8C4E0-2C31-4837-9E2C-57565D3DC5EE}" type="datetimeFigureOut">
              <a:rPr lang="en-PH" smtClean="0"/>
              <a:t>22/05/2022</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0BCB4754-1543-4F9C-A70A-154FC45FDC88}" type="slidenum">
              <a:rPr lang="en-PH" smtClean="0"/>
              <a:t>‹#›</a:t>
            </a:fld>
            <a:endParaRPr lang="en-PH"/>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10"/>
          </p:nvPr>
        </p:nvSpPr>
        <p:spPr/>
        <p:txBody>
          <a:bodyPr/>
          <a:lstStyle/>
          <a:p>
            <a:fld id="{76E8C4E0-2C31-4837-9E2C-57565D3DC5EE}" type="datetimeFigureOut">
              <a:rPr lang="en-PH" smtClean="0"/>
              <a:t>22/05/2022</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0BCB4754-1543-4F9C-A70A-154FC45FDC88}" type="slidenum">
              <a:rPr lang="en-PH" smtClean="0"/>
              <a:t>‹#›</a:t>
            </a:fld>
            <a:endParaRPr lang="en-PH"/>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E8C4E0-2C31-4837-9E2C-57565D3DC5EE}" type="datetimeFigureOut">
              <a:rPr lang="en-PH" smtClean="0"/>
              <a:t>22/05/2022</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0BCB4754-1543-4F9C-A70A-154FC45FDC88}" type="slidenum">
              <a:rPr lang="en-PH" smtClean="0"/>
              <a:t>‹#›</a:t>
            </a:fld>
            <a:endParaRPr lang="en-PH"/>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10"/>
          </p:nvPr>
        </p:nvSpPr>
        <p:spPr/>
        <p:txBody>
          <a:bodyPr/>
          <a:lstStyle/>
          <a:p>
            <a:fld id="{76E8C4E0-2C31-4837-9E2C-57565D3DC5EE}" type="datetimeFigureOut">
              <a:rPr lang="en-PH" smtClean="0"/>
              <a:t>22/05/2022</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0BCB4754-1543-4F9C-A70A-154FC45FDC88}" type="slidenum">
              <a:rPr lang="en-PH" smtClean="0"/>
              <a:t>‹#›</a:t>
            </a:fld>
            <a:endParaRPr lang="en-PH"/>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10"/>
          </p:nvPr>
        </p:nvSpPr>
        <p:spPr/>
        <p:txBody>
          <a:bodyPr/>
          <a:lstStyle/>
          <a:p>
            <a:fld id="{76E8C4E0-2C31-4837-9E2C-57565D3DC5EE}" type="datetimeFigureOut">
              <a:rPr lang="en-PH" smtClean="0"/>
              <a:t>22/05/2022</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0BCB4754-1543-4F9C-A70A-154FC45FDC88}" type="slidenum">
              <a:rPr lang="en-PH" smtClean="0"/>
              <a:t>‹#›</a:t>
            </a:fld>
            <a:endParaRPr lang="en-PH"/>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E8C4E0-2C31-4837-9E2C-57565D3DC5EE}" type="datetimeFigureOut">
              <a:rPr lang="en-PH" smtClean="0"/>
              <a:t>22/05/2022</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0BCB4754-1543-4F9C-A70A-154FC45FDC88}" type="slidenum">
              <a:rPr lang="en-PH" smtClean="0"/>
              <a:t>‹#›</a:t>
            </a:fld>
            <a:endParaRPr lang="en-PH"/>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p:cNvSpPr>
            <a:spLocks noGrp="1"/>
          </p:cNvSpPr>
          <p:nvPr>
            <p:ph type="dt" sz="half" idx="10"/>
          </p:nvPr>
        </p:nvSpPr>
        <p:spPr/>
        <p:txBody>
          <a:bodyPr/>
          <a:lstStyle/>
          <a:p>
            <a:fld id="{76E8C4E0-2C31-4837-9E2C-57565D3DC5EE}" type="datetimeFigureOut">
              <a:rPr lang="en-PH" smtClean="0"/>
              <a:t>22/05/2022</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0BCB4754-1543-4F9C-A70A-154FC45FDC88}" type="slidenum">
              <a:rPr lang="en-PH" smtClean="0"/>
              <a:t>‹#›</a:t>
            </a:fld>
            <a:endParaRPr lang="en-PH"/>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p:cNvSpPr>
            <a:spLocks noGrp="1"/>
          </p:cNvSpPr>
          <p:nvPr>
            <p:ph type="dt" sz="half" idx="10"/>
          </p:nvPr>
        </p:nvSpPr>
        <p:spPr/>
        <p:txBody>
          <a:bodyPr/>
          <a:lstStyle/>
          <a:p>
            <a:fld id="{76E8C4E0-2C31-4837-9E2C-57565D3DC5EE}" type="datetimeFigureOut">
              <a:rPr lang="en-PH" smtClean="0"/>
              <a:t>22/05/2022</a:t>
            </a:fld>
            <a:endParaRPr lang="en-PH"/>
          </a:p>
        </p:txBody>
      </p:sp>
      <p:sp>
        <p:nvSpPr>
          <p:cNvPr id="8" name="Footer Placeholder 7"/>
          <p:cNvSpPr>
            <a:spLocks noGrp="1"/>
          </p:cNvSpPr>
          <p:nvPr>
            <p:ph type="ftr" sz="quarter" idx="11"/>
          </p:nvPr>
        </p:nvSpPr>
        <p:spPr/>
        <p:txBody>
          <a:bodyPr/>
          <a:lstStyle/>
          <a:p>
            <a:endParaRPr lang="en-PH"/>
          </a:p>
        </p:txBody>
      </p:sp>
      <p:sp>
        <p:nvSpPr>
          <p:cNvPr id="9" name="Slide Number Placeholder 8"/>
          <p:cNvSpPr>
            <a:spLocks noGrp="1"/>
          </p:cNvSpPr>
          <p:nvPr>
            <p:ph type="sldNum" sz="quarter" idx="12"/>
          </p:nvPr>
        </p:nvSpPr>
        <p:spPr/>
        <p:txBody>
          <a:bodyPr/>
          <a:lstStyle/>
          <a:p>
            <a:fld id="{0BCB4754-1543-4F9C-A70A-154FC45FDC88}" type="slidenum">
              <a:rPr lang="en-PH" smtClean="0"/>
              <a:t>‹#›</a:t>
            </a:fld>
            <a:endParaRPr lang="en-PH"/>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Date Placeholder 2"/>
          <p:cNvSpPr>
            <a:spLocks noGrp="1"/>
          </p:cNvSpPr>
          <p:nvPr>
            <p:ph type="dt" sz="half" idx="10"/>
          </p:nvPr>
        </p:nvSpPr>
        <p:spPr/>
        <p:txBody>
          <a:bodyPr/>
          <a:lstStyle/>
          <a:p>
            <a:fld id="{76E8C4E0-2C31-4837-9E2C-57565D3DC5EE}" type="datetimeFigureOut">
              <a:rPr lang="en-PH" smtClean="0"/>
              <a:t>22/05/2022</a:t>
            </a:fld>
            <a:endParaRPr lang="en-PH"/>
          </a:p>
        </p:txBody>
      </p:sp>
      <p:sp>
        <p:nvSpPr>
          <p:cNvPr id="4" name="Footer Placeholder 3"/>
          <p:cNvSpPr>
            <a:spLocks noGrp="1"/>
          </p:cNvSpPr>
          <p:nvPr>
            <p:ph type="ftr" sz="quarter" idx="11"/>
          </p:nvPr>
        </p:nvSpPr>
        <p:spPr/>
        <p:txBody>
          <a:bodyPr/>
          <a:lstStyle/>
          <a:p>
            <a:endParaRPr lang="en-PH"/>
          </a:p>
        </p:txBody>
      </p:sp>
      <p:sp>
        <p:nvSpPr>
          <p:cNvPr id="5" name="Slide Number Placeholder 4"/>
          <p:cNvSpPr>
            <a:spLocks noGrp="1"/>
          </p:cNvSpPr>
          <p:nvPr>
            <p:ph type="sldNum" sz="quarter" idx="12"/>
          </p:nvPr>
        </p:nvSpPr>
        <p:spPr/>
        <p:txBody>
          <a:bodyPr/>
          <a:lstStyle/>
          <a:p>
            <a:fld id="{0BCB4754-1543-4F9C-A70A-154FC45FDC88}" type="slidenum">
              <a:rPr lang="en-PH" smtClean="0"/>
              <a:t>‹#›</a:t>
            </a:fld>
            <a:endParaRPr lang="en-PH"/>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E8C4E0-2C31-4837-9E2C-57565D3DC5EE}" type="datetimeFigureOut">
              <a:rPr lang="en-PH" smtClean="0"/>
              <a:t>22/05/2022</a:t>
            </a:fld>
            <a:endParaRPr lang="en-PH"/>
          </a:p>
        </p:txBody>
      </p:sp>
      <p:sp>
        <p:nvSpPr>
          <p:cNvPr id="3" name="Footer Placeholder 2"/>
          <p:cNvSpPr>
            <a:spLocks noGrp="1"/>
          </p:cNvSpPr>
          <p:nvPr>
            <p:ph type="ftr" sz="quarter" idx="11"/>
          </p:nvPr>
        </p:nvSpPr>
        <p:spPr/>
        <p:txBody>
          <a:bodyPr/>
          <a:lstStyle/>
          <a:p>
            <a:endParaRPr lang="en-PH"/>
          </a:p>
        </p:txBody>
      </p:sp>
      <p:sp>
        <p:nvSpPr>
          <p:cNvPr id="4" name="Slide Number Placeholder 3"/>
          <p:cNvSpPr>
            <a:spLocks noGrp="1"/>
          </p:cNvSpPr>
          <p:nvPr>
            <p:ph type="sldNum" sz="quarter" idx="12"/>
          </p:nvPr>
        </p:nvSpPr>
        <p:spPr/>
        <p:txBody>
          <a:bodyPr/>
          <a:lstStyle/>
          <a:p>
            <a:fld id="{0BCB4754-1543-4F9C-A70A-154FC45FDC88}" type="slidenum">
              <a:rPr lang="en-PH" smtClean="0"/>
              <a:t>‹#›</a:t>
            </a:fld>
            <a:endParaRPr lang="en-PH"/>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E8C4E0-2C31-4837-9E2C-57565D3DC5EE}" type="datetimeFigureOut">
              <a:rPr lang="en-PH" smtClean="0"/>
              <a:t>22/05/2022</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0BCB4754-1543-4F9C-A70A-154FC45FDC88}" type="slidenum">
              <a:rPr lang="en-PH" smtClean="0"/>
              <a:t>‹#›</a:t>
            </a:fld>
            <a:endParaRPr lang="en-PH"/>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E8C4E0-2C31-4837-9E2C-57565D3DC5EE}" type="datetimeFigureOut">
              <a:rPr lang="en-PH" smtClean="0"/>
              <a:t>22/05/2022</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0BCB4754-1543-4F9C-A70A-154FC45FDC88}" type="slidenum">
              <a:rPr lang="en-PH" smtClean="0"/>
              <a:t>‹#›</a:t>
            </a:fld>
            <a:endParaRPr lang="en-PH"/>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E8C4E0-2C31-4837-9E2C-57565D3DC5EE}" type="datetimeFigureOut">
              <a:rPr lang="en-PH" smtClean="0"/>
              <a:t>22/05/2022</a:t>
            </a:fld>
            <a:endParaRPr lang="en-P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CB4754-1543-4F9C-A70A-154FC45FDC88}" type="slidenum">
              <a:rPr lang="en-PH" smtClean="0"/>
              <a:t>‹#›</a:t>
            </a:fld>
            <a:endParaRPr lang="en-PH"/>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E8C4E0-2C31-4837-9E2C-57565D3DC5EE}" type="datetimeFigureOut">
              <a:rPr lang="en-PH" smtClean="0"/>
              <a:t>22/05/2022</a:t>
            </a:fld>
            <a:endParaRPr lang="en-P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CB4754-1543-4F9C-A70A-154FC45FDC88}" type="slidenum">
              <a:rPr lang="en-PH" smtClean="0"/>
              <a:t>‹#›</a:t>
            </a:fld>
            <a:endParaRPr lang="en-PH"/>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10.jpeg"/><Relationship Id="rId2" Type="http://schemas.openxmlformats.org/officeDocument/2006/relationships/slide" Target="slide2.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jpeg"/><Relationship Id="rId5" Type="http://schemas.openxmlformats.org/officeDocument/2006/relationships/image" Target="../media/image3.jpe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0.png"/><Relationship Id="rId18" Type="http://schemas.openxmlformats.org/officeDocument/2006/relationships/image" Target="../media/image25.svg"/><Relationship Id="rId26" Type="http://schemas.openxmlformats.org/officeDocument/2006/relationships/image" Target="../media/image4.png"/><Relationship Id="rId3" Type="http://schemas.openxmlformats.org/officeDocument/2006/relationships/image" Target="../media/image12.png"/><Relationship Id="rId21" Type="http://schemas.openxmlformats.org/officeDocument/2006/relationships/image" Target="../media/image33.svg"/><Relationship Id="rId7" Type="http://schemas.openxmlformats.org/officeDocument/2006/relationships/image" Target="../media/image16.png"/><Relationship Id="rId12" Type="http://schemas.openxmlformats.org/officeDocument/2006/relationships/image" Target="../media/image8.svg"/><Relationship Id="rId17" Type="http://schemas.openxmlformats.org/officeDocument/2006/relationships/image" Target="../media/image24.png"/><Relationship Id="rId25" Type="http://schemas.openxmlformats.org/officeDocument/2006/relationships/image" Target="../media/image37.svg"/><Relationship Id="rId2" Type="http://schemas.openxmlformats.org/officeDocument/2006/relationships/image" Target="../media/image11.png"/><Relationship Id="rId16" Type="http://schemas.openxmlformats.org/officeDocument/2006/relationships/image" Target="../media/image23.svg"/><Relationship Id="rId20" Type="http://schemas.openxmlformats.org/officeDocument/2006/relationships/image" Target="../media/image32.png"/><Relationship Id="rId29" Type="http://schemas.openxmlformats.org/officeDocument/2006/relationships/image" Target="../media/image39.svg"/><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7.png"/><Relationship Id="rId24" Type="http://schemas.openxmlformats.org/officeDocument/2006/relationships/image" Target="../media/image36.png"/><Relationship Id="rId5" Type="http://schemas.openxmlformats.org/officeDocument/2006/relationships/image" Target="../media/image14.png"/><Relationship Id="rId15" Type="http://schemas.openxmlformats.org/officeDocument/2006/relationships/image" Target="../media/image22.png"/><Relationship Id="rId23" Type="http://schemas.openxmlformats.org/officeDocument/2006/relationships/image" Target="../media/image35.svg"/><Relationship Id="rId28" Type="http://schemas.openxmlformats.org/officeDocument/2006/relationships/image" Target="../media/image38.png"/><Relationship Id="rId10" Type="http://schemas.openxmlformats.org/officeDocument/2006/relationships/image" Target="../media/image19.svg"/><Relationship Id="rId19" Type="http://schemas.openxmlformats.org/officeDocument/2006/relationships/image" Target="../media/image46.jpeg"/><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21.svg"/><Relationship Id="rId22" Type="http://schemas.openxmlformats.org/officeDocument/2006/relationships/image" Target="../media/image34.png"/><Relationship Id="rId27" Type="http://schemas.openxmlformats.org/officeDocument/2006/relationships/image" Target="../media/image5.svg"/><Relationship Id="rId30"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18" Type="http://schemas.openxmlformats.org/officeDocument/2006/relationships/image" Target="../media/image61.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29.png"/><Relationship Id="rId2" Type="http://schemas.openxmlformats.org/officeDocument/2006/relationships/image" Target="../media/image11.png"/><Relationship Id="rId16"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5.jpe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s>
</file>

<file path=ppt/slides/_rels/slide12.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18" Type="http://schemas.openxmlformats.org/officeDocument/2006/relationships/image" Target="../media/image61.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29.png"/><Relationship Id="rId2" Type="http://schemas.openxmlformats.org/officeDocument/2006/relationships/image" Target="../media/image11.png"/><Relationship Id="rId16"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62.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s>
</file>

<file path=ppt/slides/_rels/slide13.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6.png"/><Relationship Id="rId18" Type="http://schemas.openxmlformats.org/officeDocument/2006/relationships/image" Target="../media/image60.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64.jpeg"/><Relationship Id="rId17" Type="http://schemas.openxmlformats.org/officeDocument/2006/relationships/image" Target="../media/image59.png"/><Relationship Id="rId2" Type="http://schemas.openxmlformats.org/officeDocument/2006/relationships/image" Target="../media/image11.png"/><Relationship Id="rId16"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63.png"/><Relationship Id="rId5" Type="http://schemas.openxmlformats.org/officeDocument/2006/relationships/image" Target="../media/image49.png"/><Relationship Id="rId15" Type="http://schemas.openxmlformats.org/officeDocument/2006/relationships/image" Target="../media/image58.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7.png"/></Relationships>
</file>

<file path=ppt/slides/_rels/slide14.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18" Type="http://schemas.openxmlformats.org/officeDocument/2006/relationships/slide" Target="slide15.xml"/><Relationship Id="rId3" Type="http://schemas.openxmlformats.org/officeDocument/2006/relationships/image" Target="../media/image47.png"/><Relationship Id="rId21" Type="http://schemas.openxmlformats.org/officeDocument/2006/relationships/slide" Target="slide18.xml"/><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0.png"/><Relationship Id="rId2" Type="http://schemas.openxmlformats.org/officeDocument/2006/relationships/image" Target="../media/image11.png"/><Relationship Id="rId16" Type="http://schemas.openxmlformats.org/officeDocument/2006/relationships/image" Target="../media/image59.png"/><Relationship Id="rId20" Type="http://schemas.openxmlformats.org/officeDocument/2006/relationships/slide" Target="slide17.xml"/><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66.png"/><Relationship Id="rId5" Type="http://schemas.openxmlformats.org/officeDocument/2006/relationships/image" Target="../media/image49.png"/><Relationship Id="rId15" Type="http://schemas.openxmlformats.org/officeDocument/2006/relationships/image" Target="../media/image65.png"/><Relationship Id="rId23" Type="http://schemas.openxmlformats.org/officeDocument/2006/relationships/slide" Target="slide21.xml"/><Relationship Id="rId10" Type="http://schemas.openxmlformats.org/officeDocument/2006/relationships/image" Target="../media/image54.png"/><Relationship Id="rId19" Type="http://schemas.openxmlformats.org/officeDocument/2006/relationships/image" Target="../media/image42.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 Id="rId22" Type="http://schemas.openxmlformats.org/officeDocument/2006/relationships/slide" Target="slide19.xml"/></Relationships>
</file>

<file path=ppt/slides/_rels/slide15.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8.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7.png"/><Relationship Id="rId17" Type="http://schemas.openxmlformats.org/officeDocument/2006/relationships/image" Target="../media/image67.png"/><Relationship Id="rId2" Type="http://schemas.openxmlformats.org/officeDocument/2006/relationships/image" Target="../media/image11.png"/><Relationship Id="rId16"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6.png"/><Relationship Id="rId5" Type="http://schemas.openxmlformats.org/officeDocument/2006/relationships/image" Target="../media/image49.png"/><Relationship Id="rId15" Type="http://schemas.openxmlformats.org/officeDocument/2006/relationships/image" Target="../media/image60.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9.png"/></Relationships>
</file>

<file path=ppt/slides/_rels/slide16.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8.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7.png"/><Relationship Id="rId17" Type="http://schemas.openxmlformats.org/officeDocument/2006/relationships/image" Target="../media/image68.png"/><Relationship Id="rId2" Type="http://schemas.openxmlformats.org/officeDocument/2006/relationships/image" Target="../media/image11.png"/><Relationship Id="rId16" Type="http://schemas.openxmlformats.org/officeDocument/2006/relationships/image" Target="../media/image29.png"/><Relationship Id="rId1" Type="http://schemas.openxmlformats.org/officeDocument/2006/relationships/slideLayout" Target="../slideLayouts/slideLayout18.xml"/><Relationship Id="rId6" Type="http://schemas.openxmlformats.org/officeDocument/2006/relationships/image" Target="../media/image50.png"/><Relationship Id="rId11" Type="http://schemas.openxmlformats.org/officeDocument/2006/relationships/image" Target="../media/image56.png"/><Relationship Id="rId5" Type="http://schemas.openxmlformats.org/officeDocument/2006/relationships/image" Target="../media/image49.png"/><Relationship Id="rId15" Type="http://schemas.openxmlformats.org/officeDocument/2006/relationships/image" Target="../media/image60.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9.png"/></Relationships>
</file>

<file path=ppt/slides/_rels/slide17.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8.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7.png"/><Relationship Id="rId17" Type="http://schemas.openxmlformats.org/officeDocument/2006/relationships/image" Target="../media/image69.png"/><Relationship Id="rId2" Type="http://schemas.openxmlformats.org/officeDocument/2006/relationships/image" Target="../media/image11.png"/><Relationship Id="rId16"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6.png"/><Relationship Id="rId5" Type="http://schemas.openxmlformats.org/officeDocument/2006/relationships/image" Target="../media/image49.png"/><Relationship Id="rId15" Type="http://schemas.openxmlformats.org/officeDocument/2006/relationships/image" Target="../media/image60.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9.png"/></Relationships>
</file>

<file path=ppt/slides/_rels/slide18.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8.png"/><Relationship Id="rId18" Type="http://schemas.openxmlformats.org/officeDocument/2006/relationships/image" Target="../media/image71.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7.png"/><Relationship Id="rId17" Type="http://schemas.openxmlformats.org/officeDocument/2006/relationships/image" Target="../media/image70.png"/><Relationship Id="rId2" Type="http://schemas.openxmlformats.org/officeDocument/2006/relationships/image" Target="../media/image11.png"/><Relationship Id="rId16"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6.png"/><Relationship Id="rId5" Type="http://schemas.openxmlformats.org/officeDocument/2006/relationships/image" Target="../media/image49.png"/><Relationship Id="rId15" Type="http://schemas.openxmlformats.org/officeDocument/2006/relationships/image" Target="../media/image60.png"/><Relationship Id="rId10" Type="http://schemas.openxmlformats.org/officeDocument/2006/relationships/image" Target="../media/image54.png"/><Relationship Id="rId19" Type="http://schemas.openxmlformats.org/officeDocument/2006/relationships/image" Target="../media/image72.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9.png"/></Relationships>
</file>

<file path=ppt/slides/_rels/slide19.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8.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7.png"/><Relationship Id="rId17" Type="http://schemas.openxmlformats.org/officeDocument/2006/relationships/image" Target="../media/image73.png"/><Relationship Id="rId2" Type="http://schemas.openxmlformats.org/officeDocument/2006/relationships/image" Target="../media/image11.png"/><Relationship Id="rId16"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6.png"/><Relationship Id="rId5" Type="http://schemas.openxmlformats.org/officeDocument/2006/relationships/image" Target="../media/image49.png"/><Relationship Id="rId15" Type="http://schemas.openxmlformats.org/officeDocument/2006/relationships/image" Target="../media/image60.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9.png"/></Relationships>
</file>

<file path=ppt/slides/_rels/slide2.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0.png"/><Relationship Id="rId18" Type="http://schemas.openxmlformats.org/officeDocument/2006/relationships/image" Target="../media/image25.svg"/><Relationship Id="rId3" Type="http://schemas.openxmlformats.org/officeDocument/2006/relationships/image" Target="../media/image12.png"/><Relationship Id="rId21" Type="http://schemas.openxmlformats.org/officeDocument/2006/relationships/image" Target="../media/image5.svg"/><Relationship Id="rId7" Type="http://schemas.openxmlformats.org/officeDocument/2006/relationships/image" Target="../media/image16.png"/><Relationship Id="rId12" Type="http://schemas.openxmlformats.org/officeDocument/2006/relationships/image" Target="../media/image8.svg"/><Relationship Id="rId17" Type="http://schemas.openxmlformats.org/officeDocument/2006/relationships/image" Target="../media/image24.png"/><Relationship Id="rId25" Type="http://schemas.openxmlformats.org/officeDocument/2006/relationships/image" Target="../media/image26.png"/><Relationship Id="rId2" Type="http://schemas.openxmlformats.org/officeDocument/2006/relationships/image" Target="../media/image11.png"/><Relationship Id="rId16" Type="http://schemas.openxmlformats.org/officeDocument/2006/relationships/image" Target="../media/image23.svg"/><Relationship Id="rId20"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7.png"/><Relationship Id="rId24" Type="http://schemas.openxmlformats.org/officeDocument/2006/relationships/image" Target="../media/image10.jpeg"/><Relationship Id="rId5" Type="http://schemas.openxmlformats.org/officeDocument/2006/relationships/image" Target="../media/image14.png"/><Relationship Id="rId15" Type="http://schemas.openxmlformats.org/officeDocument/2006/relationships/image" Target="../media/image22.png"/><Relationship Id="rId23" Type="http://schemas.openxmlformats.org/officeDocument/2006/relationships/image" Target="../media/image6.jpeg"/><Relationship Id="rId10" Type="http://schemas.openxmlformats.org/officeDocument/2006/relationships/image" Target="../media/image19.svg"/><Relationship Id="rId19" Type="http://schemas.openxmlformats.org/officeDocument/2006/relationships/image" Target="../media/image9.jpeg"/><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21.svg"/><Relationship Id="rId22" Type="http://schemas.openxmlformats.org/officeDocument/2006/relationships/image" Target="../media/image3.jpeg"/></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8.png"/><Relationship Id="rId18" Type="http://schemas.openxmlformats.org/officeDocument/2006/relationships/image" Target="../media/image75.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7.png"/><Relationship Id="rId17" Type="http://schemas.openxmlformats.org/officeDocument/2006/relationships/image" Target="../media/image74.png"/><Relationship Id="rId2" Type="http://schemas.openxmlformats.org/officeDocument/2006/relationships/image" Target="../media/image11.png"/><Relationship Id="rId16" Type="http://schemas.openxmlformats.org/officeDocument/2006/relationships/image" Target="../media/image29.png"/><Relationship Id="rId1" Type="http://schemas.openxmlformats.org/officeDocument/2006/relationships/slideLayout" Target="../slideLayouts/slideLayout18.xml"/><Relationship Id="rId6" Type="http://schemas.openxmlformats.org/officeDocument/2006/relationships/image" Target="../media/image50.png"/><Relationship Id="rId11" Type="http://schemas.openxmlformats.org/officeDocument/2006/relationships/image" Target="../media/image56.png"/><Relationship Id="rId5" Type="http://schemas.openxmlformats.org/officeDocument/2006/relationships/image" Target="../media/image49.png"/><Relationship Id="rId15" Type="http://schemas.openxmlformats.org/officeDocument/2006/relationships/image" Target="../media/image60.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9.png"/></Relationships>
</file>

<file path=ppt/slides/_rels/slide21.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8.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7.png"/><Relationship Id="rId17" Type="http://schemas.openxmlformats.org/officeDocument/2006/relationships/image" Target="../media/image76.png"/><Relationship Id="rId2" Type="http://schemas.openxmlformats.org/officeDocument/2006/relationships/image" Target="../media/image11.png"/><Relationship Id="rId16"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6.png"/><Relationship Id="rId5" Type="http://schemas.openxmlformats.org/officeDocument/2006/relationships/image" Target="../media/image49.png"/><Relationship Id="rId15" Type="http://schemas.openxmlformats.org/officeDocument/2006/relationships/image" Target="../media/image60.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9.png"/></Relationships>
</file>

<file path=ppt/slides/_rels/slide22.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8.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7.png"/><Relationship Id="rId17" Type="http://schemas.openxmlformats.org/officeDocument/2006/relationships/image" Target="../media/image77.png"/><Relationship Id="rId2" Type="http://schemas.openxmlformats.org/officeDocument/2006/relationships/image" Target="../media/image11.png"/><Relationship Id="rId16" Type="http://schemas.openxmlformats.org/officeDocument/2006/relationships/image" Target="../media/image29.png"/><Relationship Id="rId1" Type="http://schemas.openxmlformats.org/officeDocument/2006/relationships/slideLayout" Target="../slideLayouts/slideLayout18.xml"/><Relationship Id="rId6" Type="http://schemas.openxmlformats.org/officeDocument/2006/relationships/image" Target="../media/image50.png"/><Relationship Id="rId11" Type="http://schemas.openxmlformats.org/officeDocument/2006/relationships/image" Target="../media/image56.png"/><Relationship Id="rId5" Type="http://schemas.openxmlformats.org/officeDocument/2006/relationships/image" Target="../media/image49.png"/><Relationship Id="rId15" Type="http://schemas.openxmlformats.org/officeDocument/2006/relationships/image" Target="../media/image60.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9.png"/></Relationships>
</file>

<file path=ppt/slides/_rels/slide23.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8.png"/><Relationship Id="rId18" Type="http://schemas.openxmlformats.org/officeDocument/2006/relationships/image" Target="../media/image79.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7.png"/><Relationship Id="rId17" Type="http://schemas.openxmlformats.org/officeDocument/2006/relationships/image" Target="../media/image78.png"/><Relationship Id="rId2" Type="http://schemas.openxmlformats.org/officeDocument/2006/relationships/image" Target="../media/image11.png"/><Relationship Id="rId16" Type="http://schemas.openxmlformats.org/officeDocument/2006/relationships/image" Target="../media/image29.png"/><Relationship Id="rId1" Type="http://schemas.openxmlformats.org/officeDocument/2006/relationships/slideLayout" Target="../slideLayouts/slideLayout18.xml"/><Relationship Id="rId6" Type="http://schemas.openxmlformats.org/officeDocument/2006/relationships/image" Target="../media/image50.png"/><Relationship Id="rId11" Type="http://schemas.openxmlformats.org/officeDocument/2006/relationships/image" Target="../media/image56.png"/><Relationship Id="rId5" Type="http://schemas.openxmlformats.org/officeDocument/2006/relationships/image" Target="../media/image49.png"/><Relationship Id="rId15" Type="http://schemas.openxmlformats.org/officeDocument/2006/relationships/image" Target="../media/image60.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9.png"/></Relationships>
</file>

<file path=ppt/slides/_rels/slide24.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8.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7.png"/><Relationship Id="rId17" Type="http://schemas.openxmlformats.org/officeDocument/2006/relationships/image" Target="../media/image80.png"/><Relationship Id="rId2" Type="http://schemas.openxmlformats.org/officeDocument/2006/relationships/image" Target="../media/image11.png"/><Relationship Id="rId16" Type="http://schemas.openxmlformats.org/officeDocument/2006/relationships/image" Target="../media/image29.png"/><Relationship Id="rId1" Type="http://schemas.openxmlformats.org/officeDocument/2006/relationships/slideLayout" Target="../slideLayouts/slideLayout18.xml"/><Relationship Id="rId6" Type="http://schemas.openxmlformats.org/officeDocument/2006/relationships/image" Target="../media/image50.png"/><Relationship Id="rId11" Type="http://schemas.openxmlformats.org/officeDocument/2006/relationships/image" Target="../media/image56.png"/><Relationship Id="rId5" Type="http://schemas.openxmlformats.org/officeDocument/2006/relationships/image" Target="../media/image49.png"/><Relationship Id="rId15" Type="http://schemas.openxmlformats.org/officeDocument/2006/relationships/image" Target="../media/image60.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9.png"/></Relationships>
</file>

<file path=ppt/slides/_rels/slide25.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8.png"/><Relationship Id="rId18" Type="http://schemas.openxmlformats.org/officeDocument/2006/relationships/image" Target="../media/image82.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7.png"/><Relationship Id="rId17" Type="http://schemas.openxmlformats.org/officeDocument/2006/relationships/image" Target="../media/image81.png"/><Relationship Id="rId2" Type="http://schemas.openxmlformats.org/officeDocument/2006/relationships/image" Target="../media/image11.png"/><Relationship Id="rId16" Type="http://schemas.openxmlformats.org/officeDocument/2006/relationships/image" Target="../media/image29.png"/><Relationship Id="rId1" Type="http://schemas.openxmlformats.org/officeDocument/2006/relationships/slideLayout" Target="../slideLayouts/slideLayout18.xml"/><Relationship Id="rId6" Type="http://schemas.openxmlformats.org/officeDocument/2006/relationships/image" Target="../media/image50.png"/><Relationship Id="rId11" Type="http://schemas.openxmlformats.org/officeDocument/2006/relationships/image" Target="../media/image56.png"/><Relationship Id="rId5" Type="http://schemas.openxmlformats.org/officeDocument/2006/relationships/image" Target="../media/image49.png"/><Relationship Id="rId15" Type="http://schemas.openxmlformats.org/officeDocument/2006/relationships/image" Target="../media/image60.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9.png"/></Relationships>
</file>

<file path=ppt/slides/_rels/slide26.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8.png"/><Relationship Id="rId18" Type="http://schemas.openxmlformats.org/officeDocument/2006/relationships/image" Target="../media/image84.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7.png"/><Relationship Id="rId17" Type="http://schemas.openxmlformats.org/officeDocument/2006/relationships/image" Target="../media/image83.png"/><Relationship Id="rId2" Type="http://schemas.openxmlformats.org/officeDocument/2006/relationships/image" Target="../media/image11.png"/><Relationship Id="rId16" Type="http://schemas.openxmlformats.org/officeDocument/2006/relationships/image" Target="../media/image29.png"/><Relationship Id="rId1" Type="http://schemas.openxmlformats.org/officeDocument/2006/relationships/slideLayout" Target="../slideLayouts/slideLayout18.xml"/><Relationship Id="rId6" Type="http://schemas.openxmlformats.org/officeDocument/2006/relationships/image" Target="../media/image50.png"/><Relationship Id="rId11" Type="http://schemas.openxmlformats.org/officeDocument/2006/relationships/image" Target="../media/image56.png"/><Relationship Id="rId5" Type="http://schemas.openxmlformats.org/officeDocument/2006/relationships/image" Target="../media/image49.png"/><Relationship Id="rId15" Type="http://schemas.openxmlformats.org/officeDocument/2006/relationships/image" Target="../media/image60.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9.png"/></Relationships>
</file>

<file path=ppt/slides/_rels/slide27.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8.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7.png"/><Relationship Id="rId17" Type="http://schemas.openxmlformats.org/officeDocument/2006/relationships/image" Target="../media/image85.png"/><Relationship Id="rId2" Type="http://schemas.openxmlformats.org/officeDocument/2006/relationships/image" Target="../media/image11.png"/><Relationship Id="rId16" Type="http://schemas.openxmlformats.org/officeDocument/2006/relationships/image" Target="../media/image29.png"/><Relationship Id="rId1" Type="http://schemas.openxmlformats.org/officeDocument/2006/relationships/slideLayout" Target="../slideLayouts/slideLayout18.xml"/><Relationship Id="rId6" Type="http://schemas.openxmlformats.org/officeDocument/2006/relationships/image" Target="../media/image50.png"/><Relationship Id="rId11" Type="http://schemas.openxmlformats.org/officeDocument/2006/relationships/image" Target="../media/image56.png"/><Relationship Id="rId5" Type="http://schemas.openxmlformats.org/officeDocument/2006/relationships/image" Target="../media/image49.png"/><Relationship Id="rId15" Type="http://schemas.openxmlformats.org/officeDocument/2006/relationships/image" Target="../media/image60.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9.png"/></Relationships>
</file>

<file path=ppt/slides/_rels/slide28.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8.png"/><Relationship Id="rId18" Type="http://schemas.openxmlformats.org/officeDocument/2006/relationships/image" Target="../media/image87.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7.png"/><Relationship Id="rId17" Type="http://schemas.openxmlformats.org/officeDocument/2006/relationships/image" Target="../media/image86.png"/><Relationship Id="rId2" Type="http://schemas.openxmlformats.org/officeDocument/2006/relationships/image" Target="../media/image11.png"/><Relationship Id="rId16" Type="http://schemas.openxmlformats.org/officeDocument/2006/relationships/image" Target="../media/image29.png"/><Relationship Id="rId1" Type="http://schemas.openxmlformats.org/officeDocument/2006/relationships/slideLayout" Target="../slideLayouts/slideLayout18.xml"/><Relationship Id="rId6" Type="http://schemas.openxmlformats.org/officeDocument/2006/relationships/image" Target="../media/image50.png"/><Relationship Id="rId11" Type="http://schemas.openxmlformats.org/officeDocument/2006/relationships/image" Target="../media/image56.png"/><Relationship Id="rId5" Type="http://schemas.openxmlformats.org/officeDocument/2006/relationships/image" Target="../media/image49.png"/><Relationship Id="rId15" Type="http://schemas.openxmlformats.org/officeDocument/2006/relationships/image" Target="../media/image60.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9.png"/></Relationships>
</file>

<file path=ppt/slides/_rels/slide29.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88.png"/><Relationship Id="rId3" Type="http://schemas.openxmlformats.org/officeDocument/2006/relationships/slideLayout" Target="../slideLayouts/slideLayout18.xml"/><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65.png"/><Relationship Id="rId2" Type="http://schemas.openxmlformats.org/officeDocument/2006/relationships/video" Target="../media/media1.mp4"/><Relationship Id="rId16" Type="http://schemas.openxmlformats.org/officeDocument/2006/relationships/image" Target="../media/image29.png"/><Relationship Id="rId1" Type="http://schemas.microsoft.com/office/2007/relationships/media" Target="../media/media1.mp4"/><Relationship Id="rId6" Type="http://schemas.openxmlformats.org/officeDocument/2006/relationships/image" Target="../media/image11.png"/><Relationship Id="rId11" Type="http://schemas.openxmlformats.org/officeDocument/2006/relationships/image" Target="../media/image51.png"/><Relationship Id="rId5" Type="http://schemas.openxmlformats.org/officeDocument/2006/relationships/image" Target="../media/image60.png"/><Relationship Id="rId15" Type="http://schemas.openxmlformats.org/officeDocument/2006/relationships/image" Target="../media/image28.jpeg"/><Relationship Id="rId10" Type="http://schemas.openxmlformats.org/officeDocument/2006/relationships/image" Target="../media/image50.png"/><Relationship Id="rId4" Type="http://schemas.openxmlformats.org/officeDocument/2006/relationships/image" Target="../media/image59.png"/><Relationship Id="rId9" Type="http://schemas.openxmlformats.org/officeDocument/2006/relationships/image" Target="../media/image49.png"/><Relationship Id="rId14" Type="http://schemas.openxmlformats.org/officeDocument/2006/relationships/image" Target="../media/image54.png"/></Relationships>
</file>

<file path=ppt/slides/_rels/slide3.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0.png"/><Relationship Id="rId18" Type="http://schemas.openxmlformats.org/officeDocument/2006/relationships/image" Target="../media/image25.svg"/><Relationship Id="rId3" Type="http://schemas.openxmlformats.org/officeDocument/2006/relationships/image" Target="../media/image12.png"/><Relationship Id="rId21" Type="http://schemas.openxmlformats.org/officeDocument/2006/relationships/slide" Target="slide6.xml"/><Relationship Id="rId7" Type="http://schemas.openxmlformats.org/officeDocument/2006/relationships/image" Target="../media/image16.png"/><Relationship Id="rId12" Type="http://schemas.openxmlformats.org/officeDocument/2006/relationships/image" Target="../media/image8.svg"/><Relationship Id="rId17" Type="http://schemas.openxmlformats.org/officeDocument/2006/relationships/image" Target="../media/image24.png"/><Relationship Id="rId25" Type="http://schemas.openxmlformats.org/officeDocument/2006/relationships/image" Target="../media/image31.svg"/><Relationship Id="rId2" Type="http://schemas.openxmlformats.org/officeDocument/2006/relationships/image" Target="../media/image11.png"/><Relationship Id="rId16" Type="http://schemas.openxmlformats.org/officeDocument/2006/relationships/image" Target="../media/image23.svg"/><Relationship Id="rId20"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7.png"/><Relationship Id="rId24" Type="http://schemas.openxmlformats.org/officeDocument/2006/relationships/image" Target="../media/image30.png"/><Relationship Id="rId5" Type="http://schemas.openxmlformats.org/officeDocument/2006/relationships/image" Target="../media/image14.png"/><Relationship Id="rId15" Type="http://schemas.openxmlformats.org/officeDocument/2006/relationships/image" Target="../media/image22.png"/><Relationship Id="rId23" Type="http://schemas.openxmlformats.org/officeDocument/2006/relationships/image" Target="../media/image29.png"/><Relationship Id="rId10" Type="http://schemas.openxmlformats.org/officeDocument/2006/relationships/image" Target="../media/image19.svg"/><Relationship Id="rId19" Type="http://schemas.openxmlformats.org/officeDocument/2006/relationships/slide" Target="slide4.xml"/><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21.svg"/><Relationship Id="rId22" Type="http://schemas.openxmlformats.org/officeDocument/2006/relationships/image" Target="../media/image28.jpeg"/></Relationships>
</file>

<file path=ppt/slides/_rels/slide3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1.png"/><Relationship Id="rId7" Type="http://schemas.openxmlformats.org/officeDocument/2006/relationships/image" Target="../media/image50.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3.svg"/><Relationship Id="rId3" Type="http://schemas.openxmlformats.org/officeDocument/2006/relationships/image" Target="../media/image33.svg"/><Relationship Id="rId21" Type="http://schemas.openxmlformats.org/officeDocument/2006/relationships/image" Target="../media/image7.png"/><Relationship Id="rId7" Type="http://schemas.openxmlformats.org/officeDocument/2006/relationships/image" Target="../media/image37.sv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2.png"/><Relationship Id="rId2" Type="http://schemas.openxmlformats.org/officeDocument/2006/relationships/image" Target="../media/image32.pn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39.svg"/><Relationship Id="rId24" Type="http://schemas.openxmlformats.org/officeDocument/2006/relationships/image" Target="../media/image21.svg"/><Relationship Id="rId5" Type="http://schemas.openxmlformats.org/officeDocument/2006/relationships/image" Target="../media/image35.svg"/><Relationship Id="rId15" Type="http://schemas.openxmlformats.org/officeDocument/2006/relationships/image" Target="../media/image14.png"/><Relationship Id="rId23" Type="http://schemas.openxmlformats.org/officeDocument/2006/relationships/image" Target="../media/image20.png"/><Relationship Id="rId28" Type="http://schemas.openxmlformats.org/officeDocument/2006/relationships/image" Target="../media/image25.svg"/><Relationship Id="rId10" Type="http://schemas.openxmlformats.org/officeDocument/2006/relationships/image" Target="../media/image38.png"/><Relationship Id="rId19" Type="http://schemas.openxmlformats.org/officeDocument/2006/relationships/image" Target="../media/image18.png"/><Relationship Id="rId31" Type="http://schemas.openxmlformats.org/officeDocument/2006/relationships/image" Target="../media/image29.png"/><Relationship Id="rId4" Type="http://schemas.openxmlformats.org/officeDocument/2006/relationships/image" Target="../media/image34.png"/><Relationship Id="rId9" Type="http://schemas.openxmlformats.org/officeDocument/2006/relationships/image" Target="../media/image5.svg"/><Relationship Id="rId14" Type="http://schemas.openxmlformats.org/officeDocument/2006/relationships/image" Target="../media/image13.svg"/><Relationship Id="rId22" Type="http://schemas.openxmlformats.org/officeDocument/2006/relationships/image" Target="../media/image8.svg"/><Relationship Id="rId27" Type="http://schemas.openxmlformats.org/officeDocument/2006/relationships/image" Target="../media/image24.png"/><Relationship Id="rId30" Type="http://schemas.openxmlformats.org/officeDocument/2006/relationships/image" Target="../media/image28.jpe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3.svg"/><Relationship Id="rId3" Type="http://schemas.openxmlformats.org/officeDocument/2006/relationships/image" Target="../media/image41.svg"/><Relationship Id="rId21" Type="http://schemas.openxmlformats.org/officeDocument/2006/relationships/image" Target="../media/image7.png"/><Relationship Id="rId7" Type="http://schemas.openxmlformats.org/officeDocument/2006/relationships/image" Target="../media/image37.sv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2.png"/><Relationship Id="rId2" Type="http://schemas.openxmlformats.org/officeDocument/2006/relationships/image" Target="../media/image40.pn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39.svg"/><Relationship Id="rId24" Type="http://schemas.openxmlformats.org/officeDocument/2006/relationships/image" Target="../media/image21.svg"/><Relationship Id="rId5" Type="http://schemas.openxmlformats.org/officeDocument/2006/relationships/image" Target="../media/image35.svg"/><Relationship Id="rId15" Type="http://schemas.openxmlformats.org/officeDocument/2006/relationships/image" Target="../media/image14.png"/><Relationship Id="rId23" Type="http://schemas.openxmlformats.org/officeDocument/2006/relationships/image" Target="../media/image20.png"/><Relationship Id="rId28" Type="http://schemas.openxmlformats.org/officeDocument/2006/relationships/image" Target="../media/image25.svg"/><Relationship Id="rId10" Type="http://schemas.openxmlformats.org/officeDocument/2006/relationships/image" Target="../media/image38.png"/><Relationship Id="rId19" Type="http://schemas.openxmlformats.org/officeDocument/2006/relationships/image" Target="../media/image18.png"/><Relationship Id="rId31" Type="http://schemas.openxmlformats.org/officeDocument/2006/relationships/image" Target="../media/image29.png"/><Relationship Id="rId4" Type="http://schemas.openxmlformats.org/officeDocument/2006/relationships/image" Target="../media/image34.png"/><Relationship Id="rId9" Type="http://schemas.openxmlformats.org/officeDocument/2006/relationships/image" Target="../media/image5.svg"/><Relationship Id="rId14" Type="http://schemas.openxmlformats.org/officeDocument/2006/relationships/image" Target="../media/image13.svg"/><Relationship Id="rId22" Type="http://schemas.openxmlformats.org/officeDocument/2006/relationships/image" Target="../media/image8.svg"/><Relationship Id="rId27" Type="http://schemas.openxmlformats.org/officeDocument/2006/relationships/image" Target="../media/image24.png"/><Relationship Id="rId30" Type="http://schemas.openxmlformats.org/officeDocument/2006/relationships/image" Target="../media/image28.jpeg"/></Relationships>
</file>

<file path=ppt/slides/_rels/slide6.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25.svg"/><Relationship Id="rId26" Type="http://schemas.openxmlformats.org/officeDocument/2006/relationships/image" Target="../media/image4.png"/><Relationship Id="rId21" Type="http://schemas.openxmlformats.org/officeDocument/2006/relationships/image" Target="../media/image33.svg"/><Relationship Id="rId34" Type="http://schemas.openxmlformats.org/officeDocument/2006/relationships/slide" Target="slide9.xml"/><Relationship Id="rId7" Type="http://schemas.openxmlformats.org/officeDocument/2006/relationships/image" Target="../media/image16.png"/><Relationship Id="rId12" Type="http://schemas.openxmlformats.org/officeDocument/2006/relationships/image" Target="../media/image8.svg"/><Relationship Id="rId17" Type="http://schemas.openxmlformats.org/officeDocument/2006/relationships/image" Target="../media/image24.png"/><Relationship Id="rId25" Type="http://schemas.openxmlformats.org/officeDocument/2006/relationships/image" Target="../media/image37.svg"/><Relationship Id="rId33" Type="http://schemas.openxmlformats.org/officeDocument/2006/relationships/slide" Target="slide8.xml"/><Relationship Id="rId2" Type="http://schemas.openxmlformats.org/officeDocument/2006/relationships/image" Target="../media/image11.png"/><Relationship Id="rId16" Type="http://schemas.openxmlformats.org/officeDocument/2006/relationships/image" Target="../media/image23.svg"/><Relationship Id="rId20" Type="http://schemas.openxmlformats.org/officeDocument/2006/relationships/image" Target="../media/image32.png"/><Relationship Id="rId29" Type="http://schemas.openxmlformats.org/officeDocument/2006/relationships/image" Target="../media/image39.svg"/><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7.png"/><Relationship Id="rId24" Type="http://schemas.openxmlformats.org/officeDocument/2006/relationships/image" Target="../media/image36.png"/><Relationship Id="rId32" Type="http://schemas.openxmlformats.org/officeDocument/2006/relationships/image" Target="../media/image42.png"/><Relationship Id="rId37" Type="http://schemas.openxmlformats.org/officeDocument/2006/relationships/slide" Target="slide12.xml"/><Relationship Id="rId5" Type="http://schemas.openxmlformats.org/officeDocument/2006/relationships/image" Target="../media/image14.png"/><Relationship Id="rId15" Type="http://schemas.openxmlformats.org/officeDocument/2006/relationships/image" Target="../media/image22.png"/><Relationship Id="rId23" Type="http://schemas.openxmlformats.org/officeDocument/2006/relationships/image" Target="../media/image35.svg"/><Relationship Id="rId28" Type="http://schemas.openxmlformats.org/officeDocument/2006/relationships/image" Target="../media/image38.png"/><Relationship Id="rId36" Type="http://schemas.openxmlformats.org/officeDocument/2006/relationships/slide" Target="slide11.xml"/><Relationship Id="rId10" Type="http://schemas.openxmlformats.org/officeDocument/2006/relationships/image" Target="../media/image19.svg"/><Relationship Id="rId19" Type="http://schemas.openxmlformats.org/officeDocument/2006/relationships/image" Target="../media/image28.jpeg"/><Relationship Id="rId31" Type="http://schemas.openxmlformats.org/officeDocument/2006/relationships/slide" Target="slide7.xml"/><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21.svg"/><Relationship Id="rId22" Type="http://schemas.openxmlformats.org/officeDocument/2006/relationships/image" Target="../media/image34.png"/><Relationship Id="rId27" Type="http://schemas.openxmlformats.org/officeDocument/2006/relationships/image" Target="../media/image5.svg"/><Relationship Id="rId30" Type="http://schemas.openxmlformats.org/officeDocument/2006/relationships/image" Target="../media/image29.png"/><Relationship Id="rId35" Type="http://schemas.openxmlformats.org/officeDocument/2006/relationships/slide" Target="slide10.xml"/><Relationship Id="rId8" Type="http://schemas.openxmlformats.org/officeDocument/2006/relationships/image" Target="../media/image17.svg"/><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0.png"/><Relationship Id="rId18" Type="http://schemas.openxmlformats.org/officeDocument/2006/relationships/image" Target="../media/image25.svg"/><Relationship Id="rId26" Type="http://schemas.openxmlformats.org/officeDocument/2006/relationships/image" Target="../media/image4.png"/><Relationship Id="rId3" Type="http://schemas.openxmlformats.org/officeDocument/2006/relationships/image" Target="../media/image12.png"/><Relationship Id="rId21" Type="http://schemas.openxmlformats.org/officeDocument/2006/relationships/image" Target="../media/image33.svg"/><Relationship Id="rId7" Type="http://schemas.openxmlformats.org/officeDocument/2006/relationships/image" Target="../media/image16.png"/><Relationship Id="rId12" Type="http://schemas.openxmlformats.org/officeDocument/2006/relationships/image" Target="../media/image8.svg"/><Relationship Id="rId17" Type="http://schemas.openxmlformats.org/officeDocument/2006/relationships/image" Target="../media/image24.png"/><Relationship Id="rId25" Type="http://schemas.openxmlformats.org/officeDocument/2006/relationships/image" Target="../media/image37.svg"/><Relationship Id="rId2" Type="http://schemas.openxmlformats.org/officeDocument/2006/relationships/image" Target="../media/image11.png"/><Relationship Id="rId16" Type="http://schemas.openxmlformats.org/officeDocument/2006/relationships/image" Target="../media/image23.svg"/><Relationship Id="rId20" Type="http://schemas.openxmlformats.org/officeDocument/2006/relationships/image" Target="../media/image32.png"/><Relationship Id="rId29" Type="http://schemas.openxmlformats.org/officeDocument/2006/relationships/image" Target="../media/image39.svg"/><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7.png"/><Relationship Id="rId24" Type="http://schemas.openxmlformats.org/officeDocument/2006/relationships/image" Target="../media/image36.png"/><Relationship Id="rId5" Type="http://schemas.openxmlformats.org/officeDocument/2006/relationships/image" Target="../media/image14.png"/><Relationship Id="rId15" Type="http://schemas.openxmlformats.org/officeDocument/2006/relationships/image" Target="../media/image22.png"/><Relationship Id="rId23" Type="http://schemas.openxmlformats.org/officeDocument/2006/relationships/image" Target="../media/image35.svg"/><Relationship Id="rId28" Type="http://schemas.openxmlformats.org/officeDocument/2006/relationships/image" Target="../media/image38.png"/><Relationship Id="rId10" Type="http://schemas.openxmlformats.org/officeDocument/2006/relationships/image" Target="../media/image19.svg"/><Relationship Id="rId19" Type="http://schemas.openxmlformats.org/officeDocument/2006/relationships/image" Target="../media/image43.png"/><Relationship Id="rId31" Type="http://schemas.openxmlformats.org/officeDocument/2006/relationships/image" Target="../media/image26.png"/><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21.svg"/><Relationship Id="rId22" Type="http://schemas.openxmlformats.org/officeDocument/2006/relationships/image" Target="../media/image34.png"/><Relationship Id="rId27" Type="http://schemas.openxmlformats.org/officeDocument/2006/relationships/image" Target="../media/image5.svg"/><Relationship Id="rId30"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0.png"/><Relationship Id="rId18" Type="http://schemas.openxmlformats.org/officeDocument/2006/relationships/image" Target="../media/image25.svg"/><Relationship Id="rId26" Type="http://schemas.openxmlformats.org/officeDocument/2006/relationships/image" Target="../media/image4.png"/><Relationship Id="rId3" Type="http://schemas.openxmlformats.org/officeDocument/2006/relationships/image" Target="../media/image12.png"/><Relationship Id="rId21" Type="http://schemas.openxmlformats.org/officeDocument/2006/relationships/image" Target="../media/image33.svg"/><Relationship Id="rId7" Type="http://schemas.openxmlformats.org/officeDocument/2006/relationships/image" Target="../media/image16.png"/><Relationship Id="rId12" Type="http://schemas.openxmlformats.org/officeDocument/2006/relationships/image" Target="../media/image8.svg"/><Relationship Id="rId17" Type="http://schemas.openxmlformats.org/officeDocument/2006/relationships/image" Target="../media/image24.png"/><Relationship Id="rId25" Type="http://schemas.openxmlformats.org/officeDocument/2006/relationships/image" Target="../media/image37.svg"/><Relationship Id="rId2" Type="http://schemas.openxmlformats.org/officeDocument/2006/relationships/image" Target="../media/image11.png"/><Relationship Id="rId16" Type="http://schemas.openxmlformats.org/officeDocument/2006/relationships/image" Target="../media/image23.svg"/><Relationship Id="rId20" Type="http://schemas.openxmlformats.org/officeDocument/2006/relationships/image" Target="../media/image32.png"/><Relationship Id="rId29" Type="http://schemas.openxmlformats.org/officeDocument/2006/relationships/image" Target="../media/image39.svg"/><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7.png"/><Relationship Id="rId24" Type="http://schemas.openxmlformats.org/officeDocument/2006/relationships/image" Target="../media/image36.png"/><Relationship Id="rId5" Type="http://schemas.openxmlformats.org/officeDocument/2006/relationships/image" Target="../media/image14.png"/><Relationship Id="rId15" Type="http://schemas.openxmlformats.org/officeDocument/2006/relationships/image" Target="../media/image22.png"/><Relationship Id="rId23" Type="http://schemas.openxmlformats.org/officeDocument/2006/relationships/image" Target="../media/image35.svg"/><Relationship Id="rId28" Type="http://schemas.openxmlformats.org/officeDocument/2006/relationships/image" Target="../media/image38.png"/><Relationship Id="rId10" Type="http://schemas.openxmlformats.org/officeDocument/2006/relationships/image" Target="../media/image19.svg"/><Relationship Id="rId19" Type="http://schemas.openxmlformats.org/officeDocument/2006/relationships/image" Target="../media/image44.png"/><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21.svg"/><Relationship Id="rId22" Type="http://schemas.openxmlformats.org/officeDocument/2006/relationships/image" Target="../media/image34.png"/><Relationship Id="rId27" Type="http://schemas.openxmlformats.org/officeDocument/2006/relationships/image" Target="../media/image5.svg"/></Relationships>
</file>

<file path=ppt/slides/_rels/slide9.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0.png"/><Relationship Id="rId18" Type="http://schemas.openxmlformats.org/officeDocument/2006/relationships/image" Target="../media/image25.svg"/><Relationship Id="rId26" Type="http://schemas.openxmlformats.org/officeDocument/2006/relationships/image" Target="../media/image4.png"/><Relationship Id="rId3" Type="http://schemas.openxmlformats.org/officeDocument/2006/relationships/image" Target="../media/image12.png"/><Relationship Id="rId21" Type="http://schemas.openxmlformats.org/officeDocument/2006/relationships/image" Target="../media/image33.svg"/><Relationship Id="rId7" Type="http://schemas.openxmlformats.org/officeDocument/2006/relationships/image" Target="../media/image16.png"/><Relationship Id="rId12" Type="http://schemas.openxmlformats.org/officeDocument/2006/relationships/image" Target="../media/image8.svg"/><Relationship Id="rId17" Type="http://schemas.openxmlformats.org/officeDocument/2006/relationships/image" Target="../media/image24.png"/><Relationship Id="rId25" Type="http://schemas.openxmlformats.org/officeDocument/2006/relationships/image" Target="../media/image37.svg"/><Relationship Id="rId2" Type="http://schemas.openxmlformats.org/officeDocument/2006/relationships/image" Target="../media/image11.png"/><Relationship Id="rId16" Type="http://schemas.openxmlformats.org/officeDocument/2006/relationships/image" Target="../media/image23.svg"/><Relationship Id="rId20" Type="http://schemas.openxmlformats.org/officeDocument/2006/relationships/image" Target="../media/image32.png"/><Relationship Id="rId29" Type="http://schemas.openxmlformats.org/officeDocument/2006/relationships/image" Target="../media/image39.svg"/><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7.png"/><Relationship Id="rId24" Type="http://schemas.openxmlformats.org/officeDocument/2006/relationships/image" Target="../media/image36.png"/><Relationship Id="rId5" Type="http://schemas.openxmlformats.org/officeDocument/2006/relationships/image" Target="../media/image14.png"/><Relationship Id="rId15" Type="http://schemas.openxmlformats.org/officeDocument/2006/relationships/image" Target="../media/image22.png"/><Relationship Id="rId23" Type="http://schemas.openxmlformats.org/officeDocument/2006/relationships/image" Target="../media/image35.svg"/><Relationship Id="rId28" Type="http://schemas.openxmlformats.org/officeDocument/2006/relationships/image" Target="../media/image38.png"/><Relationship Id="rId10" Type="http://schemas.openxmlformats.org/officeDocument/2006/relationships/image" Target="../media/image19.svg"/><Relationship Id="rId19" Type="http://schemas.openxmlformats.org/officeDocument/2006/relationships/image" Target="../media/image45.png"/><Relationship Id="rId31" Type="http://schemas.openxmlformats.org/officeDocument/2006/relationships/image" Target="../media/image26.png"/><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21.svg"/><Relationship Id="rId22" Type="http://schemas.openxmlformats.org/officeDocument/2006/relationships/image" Target="../media/image34.png"/><Relationship Id="rId27" Type="http://schemas.openxmlformats.org/officeDocument/2006/relationships/image" Target="../media/image5.svg"/><Relationship Id="rId30"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125139" y="1493520"/>
            <a:ext cx="6787356" cy="1938992"/>
          </a:xfrm>
          <a:prstGeom prst="rect">
            <a:avLst/>
          </a:prstGeom>
          <a:noFill/>
        </p:spPr>
        <p:txBody>
          <a:bodyPr wrap="square" rtlCol="0">
            <a:spAutoFit/>
          </a:bodyPr>
          <a:lstStyle/>
          <a:p>
            <a:r>
              <a:rPr lang="en-US" sz="6000" dirty="0">
                <a:solidFill>
                  <a:srgbClr val="00B0F0"/>
                </a:solidFill>
                <a:latin typeface="Elephant" panose="02020904090505020303" pitchFamily="18" charset="0"/>
              </a:rPr>
              <a:t>     BÁO CÁO </a:t>
            </a:r>
          </a:p>
          <a:p>
            <a:r>
              <a:rPr lang="en-US" sz="6000" dirty="0">
                <a:solidFill>
                  <a:srgbClr val="00B0F0"/>
                </a:solidFill>
                <a:latin typeface="Elephant" panose="02020904090505020303" pitchFamily="18" charset="0"/>
              </a:rPr>
              <a:t>BAI TẬP LỚN</a:t>
            </a:r>
            <a:endParaRPr lang="en-PH" sz="6000" dirty="0">
              <a:solidFill>
                <a:srgbClr val="00B0F0"/>
              </a:solidFill>
              <a:latin typeface="Elephant" panose="02020904090505020303" pitchFamily="18" charset="0"/>
            </a:endParaRPr>
          </a:p>
        </p:txBody>
      </p:sp>
      <p:sp>
        <p:nvSpPr>
          <p:cNvPr id="6" name="Rectangle: Rounded Corners 5"/>
          <p:cNvSpPr/>
          <p:nvPr/>
        </p:nvSpPr>
        <p:spPr>
          <a:xfrm>
            <a:off x="5902960" y="685800"/>
            <a:ext cx="5760720" cy="5486400"/>
          </a:xfrm>
          <a:prstGeom prst="roundRect">
            <a:avLst>
              <a:gd name="adj" fmla="val 10556"/>
            </a:avLst>
          </a:prstGeom>
          <a:solidFill>
            <a:schemeClr val="bg1"/>
          </a:solidFill>
          <a:ln>
            <a:solidFill>
              <a:schemeClr val="tx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7" name="Rectangle: Rounded Corners 6"/>
          <p:cNvSpPr/>
          <p:nvPr/>
        </p:nvSpPr>
        <p:spPr>
          <a:xfrm>
            <a:off x="6229690" y="1493520"/>
            <a:ext cx="5107259" cy="81560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Rectangle: Rounded Corners 7"/>
          <p:cNvSpPr/>
          <p:nvPr/>
        </p:nvSpPr>
        <p:spPr>
          <a:xfrm>
            <a:off x="6229689" y="2509183"/>
            <a:ext cx="5107259" cy="81560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Rectangle: Rounded Corners 8">
            <a:hlinkClick r:id="rId2" action="ppaction://hlinksldjump"/>
          </p:cNvPr>
          <p:cNvSpPr/>
          <p:nvPr/>
        </p:nvSpPr>
        <p:spPr>
          <a:xfrm>
            <a:off x="6229688" y="3524846"/>
            <a:ext cx="5107259" cy="607665"/>
          </a:xfrm>
          <a:prstGeom prst="roundRect">
            <a:avLst/>
          </a:prstGeom>
          <a:solidFill>
            <a:schemeClr val="accent5">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 name="TextBox 9"/>
          <p:cNvSpPr txBox="1"/>
          <p:nvPr/>
        </p:nvSpPr>
        <p:spPr>
          <a:xfrm>
            <a:off x="8091461" y="3547736"/>
            <a:ext cx="1383712" cy="584775"/>
          </a:xfrm>
          <a:prstGeom prst="rect">
            <a:avLst/>
          </a:prstGeom>
          <a:noFill/>
        </p:spPr>
        <p:txBody>
          <a:bodyPr wrap="none" rtlCol="0">
            <a:spAutoFit/>
          </a:bodyPr>
          <a:lstStyle/>
          <a:p>
            <a:r>
              <a:rPr lang="en-US" sz="3200" dirty="0">
                <a:solidFill>
                  <a:schemeClr val="bg1"/>
                </a:solidFill>
                <a:latin typeface="Elephant" panose="02020904090505020303" pitchFamily="18" charset="0"/>
              </a:rPr>
              <a:t>Login</a:t>
            </a:r>
            <a:endParaRPr lang="en-PH" sz="3200" dirty="0">
              <a:solidFill>
                <a:schemeClr val="bg1"/>
              </a:solidFill>
              <a:latin typeface="Elephant" panose="02020904090505020303" pitchFamily="18" charset="0"/>
            </a:endParaRPr>
          </a:p>
        </p:txBody>
      </p:sp>
      <p:cxnSp>
        <p:nvCxnSpPr>
          <p:cNvPr id="12" name="Straight Connector 11"/>
          <p:cNvCxnSpPr/>
          <p:nvPr/>
        </p:nvCxnSpPr>
        <p:spPr>
          <a:xfrm>
            <a:off x="6229687" y="4724400"/>
            <a:ext cx="5107259" cy="0"/>
          </a:xfrm>
          <a:prstGeom prst="line">
            <a:avLst/>
          </a:prstGeom>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7610879" y="4243789"/>
            <a:ext cx="2344873" cy="369332"/>
          </a:xfrm>
          <a:prstGeom prst="rect">
            <a:avLst/>
          </a:prstGeom>
          <a:noFill/>
        </p:spPr>
        <p:txBody>
          <a:bodyPr wrap="none" rtlCol="0">
            <a:spAutoFit/>
          </a:bodyPr>
          <a:lstStyle/>
          <a:p>
            <a:r>
              <a:rPr lang="en-US" dirty="0">
                <a:latin typeface="Amasis MT Pro Medium" panose="02040604050005020304" pitchFamily="18" charset="0"/>
              </a:rPr>
              <a:t>Forgotten password?</a:t>
            </a:r>
            <a:endParaRPr lang="en-PH" dirty="0">
              <a:latin typeface="Amasis MT Pro Medium" panose="02040604050005020304" pitchFamily="18" charset="0"/>
            </a:endParaRPr>
          </a:p>
        </p:txBody>
      </p:sp>
      <p:sp>
        <p:nvSpPr>
          <p:cNvPr id="14" name="Rectangle: Rounded Corners 13"/>
          <p:cNvSpPr/>
          <p:nvPr/>
        </p:nvSpPr>
        <p:spPr>
          <a:xfrm>
            <a:off x="7183120" y="4940425"/>
            <a:ext cx="3210560" cy="815608"/>
          </a:xfrm>
          <a:prstGeom prst="roundRect">
            <a:avLst/>
          </a:prstGeom>
          <a:solidFill>
            <a:schemeClr val="accent6">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5" name="TextBox 14"/>
          <p:cNvSpPr txBox="1"/>
          <p:nvPr/>
        </p:nvSpPr>
        <p:spPr>
          <a:xfrm>
            <a:off x="7131228" y="5102454"/>
            <a:ext cx="3304174" cy="461665"/>
          </a:xfrm>
          <a:prstGeom prst="rect">
            <a:avLst/>
          </a:prstGeom>
          <a:noFill/>
        </p:spPr>
        <p:txBody>
          <a:bodyPr wrap="none" rtlCol="0">
            <a:spAutoFit/>
          </a:bodyPr>
          <a:lstStyle/>
          <a:p>
            <a:pPr algn="ctr"/>
            <a:r>
              <a:rPr lang="en-US" sz="2400" dirty="0">
                <a:solidFill>
                  <a:schemeClr val="bg1"/>
                </a:solidFill>
                <a:latin typeface="Elephant" panose="02020904090505020303" pitchFamily="18" charset="0"/>
              </a:rPr>
              <a:t>Create New Account</a:t>
            </a:r>
            <a:endParaRPr lang="en-PH" sz="2400" dirty="0">
              <a:solidFill>
                <a:schemeClr val="bg1"/>
              </a:solidFill>
              <a:latin typeface="Elephant" panose="02020904090505020303" pitchFamily="18" charset="0"/>
            </a:endParaRPr>
          </a:p>
        </p:txBody>
      </p:sp>
      <p:sp>
        <p:nvSpPr>
          <p:cNvPr id="16" name="TextBox 15"/>
          <p:cNvSpPr txBox="1"/>
          <p:nvPr/>
        </p:nvSpPr>
        <p:spPr>
          <a:xfrm>
            <a:off x="7075860" y="1662790"/>
            <a:ext cx="3845925" cy="523220"/>
          </a:xfrm>
          <a:prstGeom prst="rect">
            <a:avLst/>
          </a:prstGeom>
          <a:noFill/>
        </p:spPr>
        <p:txBody>
          <a:bodyPr wrap="none" rtlCol="0">
            <a:spAutoFit/>
          </a:bodyPr>
          <a:lstStyle/>
          <a:p>
            <a:r>
              <a:rPr lang="en-PH" sz="2800" dirty="0" err="1">
                <a:latin typeface="Amasis MT Pro Medium" panose="02040604050005020304" pitchFamily="18" charset="0"/>
              </a:rPr>
              <a:t>Nhóm</a:t>
            </a:r>
            <a:r>
              <a:rPr lang="en-PH" sz="2800" dirty="0">
                <a:latin typeface="Amasis MT Pro Medium" panose="02040604050005020304" pitchFamily="18" charset="0"/>
              </a:rPr>
              <a:t> </a:t>
            </a:r>
            <a:r>
              <a:rPr lang="en-PH" sz="2800" dirty="0" err="1">
                <a:latin typeface="Amasis MT Pro Medium" panose="02040604050005020304" pitchFamily="18" charset="0"/>
              </a:rPr>
              <a:t>thực</a:t>
            </a:r>
            <a:r>
              <a:rPr lang="en-PH" sz="2800" dirty="0">
                <a:latin typeface="Amasis MT Pro Medium" panose="02040604050005020304" pitchFamily="18" charset="0"/>
              </a:rPr>
              <a:t> </a:t>
            </a:r>
            <a:r>
              <a:rPr lang="en-PH" sz="2800" dirty="0" err="1">
                <a:latin typeface="Amasis MT Pro Medium" panose="02040604050005020304" pitchFamily="18" charset="0"/>
              </a:rPr>
              <a:t>hành</a:t>
            </a:r>
            <a:r>
              <a:rPr lang="en-PH" sz="2800" dirty="0">
                <a:latin typeface="Amasis MT Pro Medium" panose="02040604050005020304" pitchFamily="18" charset="0"/>
              </a:rPr>
              <a:t> </a:t>
            </a:r>
            <a:r>
              <a:rPr lang="en-PH" sz="2800" dirty="0" err="1">
                <a:latin typeface="Amasis MT Pro Medium" panose="02040604050005020304" pitchFamily="18" charset="0"/>
              </a:rPr>
              <a:t>số</a:t>
            </a:r>
            <a:r>
              <a:rPr lang="en-PH" sz="2800" dirty="0">
                <a:latin typeface="Amasis MT Pro Medium" panose="02040604050005020304" pitchFamily="18" charset="0"/>
              </a:rPr>
              <a:t> 17</a:t>
            </a:r>
          </a:p>
        </p:txBody>
      </p:sp>
      <p:sp>
        <p:nvSpPr>
          <p:cNvPr id="17" name="TextBox 16"/>
          <p:cNvSpPr txBox="1"/>
          <p:nvPr/>
        </p:nvSpPr>
        <p:spPr>
          <a:xfrm>
            <a:off x="7960011" y="2709238"/>
            <a:ext cx="1646605" cy="523220"/>
          </a:xfrm>
          <a:prstGeom prst="rect">
            <a:avLst/>
          </a:prstGeom>
          <a:noFill/>
        </p:spPr>
        <p:txBody>
          <a:bodyPr wrap="none" rtlCol="0">
            <a:spAutoFit/>
          </a:bodyPr>
          <a:lstStyle/>
          <a:p>
            <a:r>
              <a:rPr lang="en-US" sz="2800" dirty="0">
                <a:latin typeface="Amasis MT Pro Medium" panose="02040604050005020304" pitchFamily="18" charset="0"/>
              </a:rPr>
              <a:t>********</a:t>
            </a:r>
            <a:endParaRPr lang="en-PH" sz="2800" dirty="0">
              <a:latin typeface="Amasis MT Pro Medium" panose="02040604050005020304" pitchFamily="18" charset="0"/>
            </a:endParaRPr>
          </a:p>
        </p:txBody>
      </p:sp>
      <p:pic>
        <p:nvPicPr>
          <p:cNvPr id="19" name="Graphic 18" descr="Cursor with solid fill"/>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00216" y="6168745"/>
            <a:ext cx="536828" cy="536828"/>
          </a:xfrm>
          <a:prstGeom prst="rect">
            <a:avLst/>
          </a:prstGeom>
        </p:spPr>
      </p:pic>
      <p:pic>
        <p:nvPicPr>
          <p:cNvPr id="20" name="Graphic 19" descr="Cursor with solid fill"/>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68630" y="7045815"/>
            <a:ext cx="536828" cy="536828"/>
          </a:xfrm>
          <a:prstGeom prst="rect">
            <a:avLst/>
          </a:prstGeom>
        </p:spPr>
      </p:pic>
      <p:grpSp>
        <p:nvGrpSpPr>
          <p:cNvPr id="28" name="Group 27"/>
          <p:cNvGrpSpPr/>
          <p:nvPr/>
        </p:nvGrpSpPr>
        <p:grpSpPr>
          <a:xfrm>
            <a:off x="12953846" y="2485491"/>
            <a:ext cx="1818165" cy="2310649"/>
            <a:chOff x="7835437" y="1113373"/>
            <a:chExt cx="1818165" cy="2310649"/>
          </a:xfrm>
        </p:grpSpPr>
        <p:sp>
          <p:nvSpPr>
            <p:cNvPr id="29" name="Rectangle: Rounded Corners 28"/>
            <p:cNvSpPr/>
            <p:nvPr/>
          </p:nvSpPr>
          <p:spPr>
            <a:xfrm>
              <a:off x="7835437" y="1113373"/>
              <a:ext cx="1818165" cy="2310649"/>
            </a:xfrm>
            <a:prstGeom prst="roundRect">
              <a:avLst/>
            </a:prstGeom>
            <a:blipFill>
              <a:blip r:embed="rId5"/>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0" name="Graphic 29" descr="Male profile with solid fill"/>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41580" y="1263258"/>
              <a:ext cx="914400" cy="914400"/>
            </a:xfrm>
            <a:prstGeom prst="rect">
              <a:avLst/>
            </a:prstGeom>
            <a:effectLst>
              <a:outerShdw blurRad="63500" sx="102000" sy="102000" algn="ctr" rotWithShape="0">
                <a:prstClr val="black">
                  <a:alpha val="40000"/>
                </a:prstClr>
              </a:outerShdw>
            </a:effectLst>
          </p:spPr>
        </p:pic>
        <p:sp>
          <p:nvSpPr>
            <p:cNvPr id="31" name="TextBox 30"/>
            <p:cNvSpPr txBox="1"/>
            <p:nvPr/>
          </p:nvSpPr>
          <p:spPr>
            <a:xfrm>
              <a:off x="8017759" y="2840940"/>
              <a:ext cx="1470659" cy="400110"/>
            </a:xfrm>
            <a:prstGeom prst="rect">
              <a:avLst/>
            </a:prstGeom>
            <a:noFill/>
          </p:spPr>
          <p:txBody>
            <a:bodyPr wrap="none" rtlCol="0">
              <a:spAutoFit/>
            </a:bodyPr>
            <a:lstStyle/>
            <a:p>
              <a:r>
                <a:rPr lang="en-US" sz="2000" dirty="0">
                  <a:solidFill>
                    <a:schemeClr val="bg1"/>
                  </a:solidFill>
                  <a:latin typeface="Amasis MT Pro Medium" panose="02040604050005020304" pitchFamily="18" charset="0"/>
                </a:rPr>
                <a:t>Your Name</a:t>
              </a:r>
              <a:endParaRPr lang="en-PH" sz="2000" dirty="0">
                <a:solidFill>
                  <a:schemeClr val="bg1"/>
                </a:solidFill>
                <a:latin typeface="Amasis MT Pro Medium" panose="02040604050005020304" pitchFamily="18" charset="0"/>
              </a:endParaRPr>
            </a:p>
          </p:txBody>
        </p:sp>
      </p:grpSp>
      <p:grpSp>
        <p:nvGrpSpPr>
          <p:cNvPr id="32" name="Group 31"/>
          <p:cNvGrpSpPr/>
          <p:nvPr/>
        </p:nvGrpSpPr>
        <p:grpSpPr>
          <a:xfrm>
            <a:off x="15091876" y="2485491"/>
            <a:ext cx="1818165" cy="2310649"/>
            <a:chOff x="9973805" y="1113373"/>
            <a:chExt cx="1818165" cy="2310649"/>
          </a:xfrm>
        </p:grpSpPr>
        <p:sp>
          <p:nvSpPr>
            <p:cNvPr id="33" name="Rectangle: Rounded Corners 32"/>
            <p:cNvSpPr/>
            <p:nvPr/>
          </p:nvSpPr>
          <p:spPr>
            <a:xfrm>
              <a:off x="9973805" y="1113373"/>
              <a:ext cx="1818165" cy="2310649"/>
            </a:xfrm>
            <a:prstGeom prst="roundRect">
              <a:avLst/>
            </a:prstGeom>
            <a:blipFill>
              <a:blip r:embed="rId8"/>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4" name="Graphic 33" descr="Female Profile with solid fill"/>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75225" y="1286768"/>
              <a:ext cx="914400" cy="914400"/>
            </a:xfrm>
            <a:prstGeom prst="rect">
              <a:avLst/>
            </a:prstGeom>
            <a:effectLst>
              <a:outerShdw blurRad="63500" sx="102000" sy="102000" algn="ctr" rotWithShape="0">
                <a:prstClr val="black">
                  <a:alpha val="40000"/>
                </a:prstClr>
              </a:outerShdw>
            </a:effectLst>
          </p:spPr>
        </p:pic>
        <p:sp>
          <p:nvSpPr>
            <p:cNvPr id="35" name="TextBox 34"/>
            <p:cNvSpPr txBox="1"/>
            <p:nvPr/>
          </p:nvSpPr>
          <p:spPr>
            <a:xfrm>
              <a:off x="10119155" y="2840940"/>
              <a:ext cx="1470659" cy="400110"/>
            </a:xfrm>
            <a:prstGeom prst="rect">
              <a:avLst/>
            </a:prstGeom>
            <a:noFill/>
          </p:spPr>
          <p:txBody>
            <a:bodyPr wrap="none" rtlCol="0">
              <a:spAutoFit/>
            </a:bodyPr>
            <a:lstStyle/>
            <a:p>
              <a:r>
                <a:rPr lang="en-US" sz="2000" dirty="0">
                  <a:solidFill>
                    <a:schemeClr val="bg1"/>
                  </a:solidFill>
                  <a:latin typeface="Amasis MT Pro Medium" panose="02040604050005020304" pitchFamily="18" charset="0"/>
                </a:rPr>
                <a:t>Your Name</a:t>
              </a:r>
              <a:endParaRPr lang="en-PH" sz="2000" dirty="0">
                <a:solidFill>
                  <a:schemeClr val="bg1"/>
                </a:solidFill>
                <a:latin typeface="Amasis MT Pro Medium" panose="02040604050005020304" pitchFamily="18" charset="0"/>
              </a:endParaRPr>
            </a:p>
          </p:txBody>
        </p:sp>
      </p:grpSp>
      <p:sp>
        <p:nvSpPr>
          <p:cNvPr id="50" name="TextBox 49"/>
          <p:cNvSpPr txBox="1"/>
          <p:nvPr/>
        </p:nvSpPr>
        <p:spPr>
          <a:xfrm>
            <a:off x="4639796" y="-844307"/>
            <a:ext cx="3179781" cy="646331"/>
          </a:xfrm>
          <a:prstGeom prst="rect">
            <a:avLst/>
          </a:prstGeom>
          <a:noFill/>
        </p:spPr>
        <p:txBody>
          <a:bodyPr wrap="none" rtlCol="0">
            <a:spAutoFit/>
          </a:bodyPr>
          <a:lstStyle/>
          <a:p>
            <a:r>
              <a:rPr lang="en-US" sz="3600" dirty="0">
                <a:solidFill>
                  <a:schemeClr val="bg1"/>
                </a:solidFill>
                <a:latin typeface="Cooper Black" panose="0208090404030B020404" pitchFamily="18" charset="0"/>
              </a:rPr>
              <a:t>REPORTERS</a:t>
            </a:r>
            <a:endParaRPr lang="en-PH" sz="3600" dirty="0">
              <a:solidFill>
                <a:schemeClr val="bg1"/>
              </a:solidFill>
              <a:latin typeface="Cooper Black" panose="0208090404030B020404" pitchFamily="18" charset="0"/>
            </a:endParaRPr>
          </a:p>
        </p:txBody>
      </p:sp>
      <p:grpSp>
        <p:nvGrpSpPr>
          <p:cNvPr id="51" name="Group 50"/>
          <p:cNvGrpSpPr/>
          <p:nvPr/>
        </p:nvGrpSpPr>
        <p:grpSpPr>
          <a:xfrm>
            <a:off x="-4242242" y="2485491"/>
            <a:ext cx="1818165" cy="2310649"/>
            <a:chOff x="3646253" y="1138565"/>
            <a:chExt cx="1818165" cy="2310649"/>
          </a:xfrm>
        </p:grpSpPr>
        <p:sp>
          <p:nvSpPr>
            <p:cNvPr id="52" name="Rectangle: Rounded Corners 51"/>
            <p:cNvSpPr/>
            <p:nvPr/>
          </p:nvSpPr>
          <p:spPr>
            <a:xfrm>
              <a:off x="3646253" y="1138565"/>
              <a:ext cx="1818165" cy="2310649"/>
            </a:xfrm>
            <a:prstGeom prst="roundRect">
              <a:avLst/>
            </a:prstGeom>
            <a:blipFill>
              <a:blip r:embed="rId11"/>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3" name="Graphic 52" descr="Male profile with solid fill"/>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36504" y="1286768"/>
              <a:ext cx="914400" cy="914400"/>
            </a:xfrm>
            <a:prstGeom prst="rect">
              <a:avLst/>
            </a:prstGeom>
            <a:effectLst>
              <a:outerShdw blurRad="63500" sx="102000" sy="102000" algn="ctr" rotWithShape="0">
                <a:prstClr val="black">
                  <a:alpha val="40000"/>
                </a:prstClr>
              </a:outerShdw>
            </a:effectLst>
          </p:spPr>
        </p:pic>
        <p:sp>
          <p:nvSpPr>
            <p:cNvPr id="54" name="TextBox 53"/>
            <p:cNvSpPr txBox="1"/>
            <p:nvPr/>
          </p:nvSpPr>
          <p:spPr>
            <a:xfrm>
              <a:off x="3820005" y="2846241"/>
              <a:ext cx="1470659" cy="400110"/>
            </a:xfrm>
            <a:prstGeom prst="rect">
              <a:avLst/>
            </a:prstGeom>
            <a:noFill/>
          </p:spPr>
          <p:txBody>
            <a:bodyPr wrap="none" rtlCol="0">
              <a:spAutoFit/>
            </a:bodyPr>
            <a:lstStyle/>
            <a:p>
              <a:r>
                <a:rPr lang="en-US" sz="2000" dirty="0">
                  <a:solidFill>
                    <a:schemeClr val="bg1"/>
                  </a:solidFill>
                  <a:latin typeface="Amasis MT Pro Medium" panose="02040604050005020304" pitchFamily="18" charset="0"/>
                </a:rPr>
                <a:t>Your Name</a:t>
              </a:r>
              <a:endParaRPr lang="en-PH" sz="2000" dirty="0">
                <a:solidFill>
                  <a:schemeClr val="bg1"/>
                </a:solidFill>
                <a:latin typeface="Amasis MT Pro Medium" panose="02040604050005020304" pitchFamily="18" charset="0"/>
              </a:endParaRPr>
            </a:p>
          </p:txBody>
        </p:sp>
      </p:grpSp>
      <p:grpSp>
        <p:nvGrpSpPr>
          <p:cNvPr id="55" name="Group 54"/>
          <p:cNvGrpSpPr/>
          <p:nvPr/>
        </p:nvGrpSpPr>
        <p:grpSpPr>
          <a:xfrm>
            <a:off x="-2104213" y="2485491"/>
            <a:ext cx="1818165" cy="2310649"/>
            <a:chOff x="5740845" y="1118351"/>
            <a:chExt cx="1818165" cy="2310649"/>
          </a:xfrm>
        </p:grpSpPr>
        <p:sp>
          <p:nvSpPr>
            <p:cNvPr id="56" name="Rectangle: Rounded Corners 55"/>
            <p:cNvSpPr/>
            <p:nvPr/>
          </p:nvSpPr>
          <p:spPr>
            <a:xfrm>
              <a:off x="5740845" y="1118351"/>
              <a:ext cx="1818165" cy="2310649"/>
            </a:xfrm>
            <a:prstGeom prst="roundRect">
              <a:avLst/>
            </a:prstGeom>
            <a:blipFill>
              <a:blip r:embed="rId12"/>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7" name="Graphic 56" descr="Female Profile with solid fill"/>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91336" y="1344131"/>
              <a:ext cx="914400" cy="914400"/>
            </a:xfrm>
            <a:prstGeom prst="rect">
              <a:avLst/>
            </a:prstGeom>
            <a:effectLst>
              <a:outerShdw blurRad="63500" sx="102000" sy="102000" algn="ctr" rotWithShape="0">
                <a:prstClr val="black">
                  <a:alpha val="40000"/>
                </a:prstClr>
              </a:outerShdw>
            </a:effectLst>
          </p:spPr>
        </p:pic>
        <p:sp>
          <p:nvSpPr>
            <p:cNvPr id="58" name="TextBox 57"/>
            <p:cNvSpPr txBox="1"/>
            <p:nvPr/>
          </p:nvSpPr>
          <p:spPr>
            <a:xfrm>
              <a:off x="5914598" y="2840940"/>
              <a:ext cx="1470659" cy="400110"/>
            </a:xfrm>
            <a:prstGeom prst="rect">
              <a:avLst/>
            </a:prstGeom>
            <a:noFill/>
          </p:spPr>
          <p:txBody>
            <a:bodyPr wrap="none" rtlCol="0">
              <a:spAutoFit/>
            </a:bodyPr>
            <a:lstStyle/>
            <a:p>
              <a:r>
                <a:rPr lang="en-US" sz="2000" dirty="0">
                  <a:solidFill>
                    <a:schemeClr val="bg1"/>
                  </a:solidFill>
                  <a:latin typeface="Amasis MT Pro Medium" panose="02040604050005020304" pitchFamily="18" charset="0"/>
                </a:rPr>
                <a:t>Your Name</a:t>
              </a:r>
              <a:endParaRPr lang="en-PH" sz="2000" dirty="0">
                <a:solidFill>
                  <a:schemeClr val="bg1"/>
                </a:solidFill>
                <a:latin typeface="Amasis MT Pro Medium" panose="02040604050005020304" pitchFamily="18" charset="0"/>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endSnd/>
        </p:sndAc>
      </p:transition>
    </mc:Choice>
    <mc:Fallback xmlns="">
      <p:transition spd="slow">
        <p:fade/>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path" presetSubtype="0" accel="50000" decel="50000" fill="hold" nodeType="withEffect">
                                  <p:stCondLst>
                                    <p:cond delay="0"/>
                                  </p:stCondLst>
                                  <p:childTnLst>
                                    <p:animMotion origin="layout" path="M 5E-6 2.59259E-6 L -0.35105 -0.62755 " pathEditMode="relative" rAng="0" ptsTypes="AA">
                                      <p:cBhvr>
                                        <p:cTn id="6" dur="2000" fill="hold"/>
                                        <p:tgtEl>
                                          <p:spTgt spid="19"/>
                                        </p:tgtEl>
                                        <p:attrNameLst>
                                          <p:attrName>ppt_x</p:attrName>
                                          <p:attrName>ppt_y</p:attrName>
                                        </p:attrNameLst>
                                      </p:cBhvr>
                                      <p:rCtr x="-17552" y="-31389"/>
                                    </p:animMotion>
                                  </p:childTnLst>
                                </p:cTn>
                              </p:par>
                            </p:childTnLst>
                          </p:cTn>
                        </p:par>
                        <p:par>
                          <p:cTn id="7" fill="hold">
                            <p:stCondLst>
                              <p:cond delay="2000"/>
                            </p:stCondLst>
                            <p:childTnLst>
                              <p:par>
                                <p:cTn id="8" presetID="26" presetClass="emph" presetSubtype="0" fill="hold" nodeType="afterEffect">
                                  <p:stCondLst>
                                    <p:cond delay="0"/>
                                  </p:stCondLst>
                                  <p:childTnLst>
                                    <p:animEffect transition="out" filter="fade">
                                      <p:cBhvr>
                                        <p:cTn id="9" dur="500" tmFilter="0, 0; .2, .5; .8, .5; 1, 0"/>
                                        <p:tgtEl>
                                          <p:spTgt spid="19"/>
                                        </p:tgtEl>
                                      </p:cBhvr>
                                    </p:animEffect>
                                    <p:animScale>
                                      <p:cBhvr>
                                        <p:cTn id="10" dur="250" autoRev="1" fill="hold"/>
                                        <p:tgtEl>
                                          <p:spTgt spid="19"/>
                                        </p:tgtEl>
                                      </p:cBhvr>
                                      <p:by x="105000" y="105000"/>
                                    </p:animScale>
                                  </p:childTnLst>
                                </p:cTn>
                              </p:par>
                            </p:childTnLst>
                          </p:cTn>
                        </p:par>
                        <p:par>
                          <p:cTn id="11" fill="hold">
                            <p:stCondLst>
                              <p:cond delay="2500"/>
                            </p:stCondLst>
                            <p:childTnLst>
                              <p:par>
                                <p:cTn id="12" presetID="10" presetClass="exit" presetSubtype="0" fill="hold" nodeType="afterEffect">
                                  <p:stCondLst>
                                    <p:cond delay="0"/>
                                  </p:stCondLst>
                                  <p:childTnLst>
                                    <p:animEffect transition="out" filter="fade">
                                      <p:cBhvr>
                                        <p:cTn id="13" dur="500"/>
                                        <p:tgtEl>
                                          <p:spTgt spid="19"/>
                                        </p:tgtEl>
                                      </p:cBhvr>
                                    </p:animEffect>
                                    <p:set>
                                      <p:cBhvr>
                                        <p:cTn id="14" dur="1" fill="hold">
                                          <p:stCondLst>
                                            <p:cond delay="499"/>
                                          </p:stCondLst>
                                        </p:cTn>
                                        <p:tgtEl>
                                          <p:spTgt spid="19"/>
                                        </p:tgtEl>
                                        <p:attrNameLst>
                                          <p:attrName>style.visibility</p:attrName>
                                        </p:attrNameLst>
                                      </p:cBhvr>
                                      <p:to>
                                        <p:strVal val="hidden"/>
                                      </p:to>
                                    </p:set>
                                  </p:childTnLst>
                                </p:cTn>
                              </p:par>
                            </p:childTnLst>
                          </p:cTn>
                        </p:par>
                        <p:par>
                          <p:cTn id="15" fill="hold">
                            <p:stCondLst>
                              <p:cond delay="3000"/>
                            </p:stCondLst>
                            <p:childTnLst>
                              <p:par>
                                <p:cTn id="16" presetID="10" presetClass="entr" presetSubtype="0" fill="hold" grpId="0" nodeType="afterEffect">
                                  <p:stCondLst>
                                    <p:cond delay="0"/>
                                  </p:stCondLst>
                                  <p:iterate type="lt">
                                    <p:tmPct val="10000"/>
                                  </p:iterate>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56" presetClass="path" presetSubtype="0" accel="50000" decel="50000" fill="hold" nodeType="withEffect">
                                  <p:stCondLst>
                                    <p:cond delay="0"/>
                                  </p:stCondLst>
                                  <p:childTnLst>
                                    <p:animMotion origin="layout" path="M -2.08333E-7 4.81481E-6 L -0.35104 -0.62755 " pathEditMode="relative" rAng="0" ptsTypes="AA">
                                      <p:cBhvr>
                                        <p:cTn id="20" dur="2000" fill="hold"/>
                                        <p:tgtEl>
                                          <p:spTgt spid="20"/>
                                        </p:tgtEl>
                                        <p:attrNameLst>
                                          <p:attrName>ppt_x</p:attrName>
                                          <p:attrName>ppt_y</p:attrName>
                                        </p:attrNameLst>
                                      </p:cBhvr>
                                      <p:rCtr x="-17552" y="-31389"/>
                                    </p:animMotion>
                                  </p:childTnLst>
                                </p:cTn>
                              </p:par>
                            </p:childTnLst>
                          </p:cTn>
                        </p:par>
                        <p:par>
                          <p:cTn id="21" fill="hold">
                            <p:stCondLst>
                              <p:cond delay="3000"/>
                            </p:stCondLst>
                            <p:childTnLst>
                              <p:par>
                                <p:cTn id="22" presetID="26" presetClass="emph" presetSubtype="0" fill="hold" nodeType="afterEffect">
                                  <p:stCondLst>
                                    <p:cond delay="0"/>
                                  </p:stCondLst>
                                  <p:childTnLst>
                                    <p:animEffect transition="out" filter="fade">
                                      <p:cBhvr>
                                        <p:cTn id="23" dur="500" tmFilter="0, 0; .2, .5; .8, .5; 1, 0"/>
                                        <p:tgtEl>
                                          <p:spTgt spid="20"/>
                                        </p:tgtEl>
                                      </p:cBhvr>
                                    </p:animEffect>
                                    <p:animScale>
                                      <p:cBhvr>
                                        <p:cTn id="24" dur="250" autoRev="1" fill="hold"/>
                                        <p:tgtEl>
                                          <p:spTgt spid="20"/>
                                        </p:tgtEl>
                                      </p:cBhvr>
                                      <p:by x="105000" y="105000"/>
                                    </p:animScale>
                                  </p:childTnLst>
                                </p:cTn>
                              </p:par>
                            </p:childTnLst>
                          </p:cTn>
                        </p:par>
                        <p:par>
                          <p:cTn id="25" fill="hold">
                            <p:stCondLst>
                              <p:cond delay="3500"/>
                            </p:stCondLst>
                            <p:childTnLst>
                              <p:par>
                                <p:cTn id="26" presetID="10" presetClass="exit" presetSubtype="0" fill="hold" nodeType="afterEffect">
                                  <p:stCondLst>
                                    <p:cond delay="0"/>
                                  </p:stCondLst>
                                  <p:childTnLst>
                                    <p:animEffect transition="out" filter="fade">
                                      <p:cBhvr>
                                        <p:cTn id="27" dur="500"/>
                                        <p:tgtEl>
                                          <p:spTgt spid="20"/>
                                        </p:tgtEl>
                                      </p:cBhvr>
                                    </p:animEffect>
                                    <p:set>
                                      <p:cBhvr>
                                        <p:cTn id="28" dur="1" fill="hold">
                                          <p:stCondLst>
                                            <p:cond delay="499"/>
                                          </p:stCondLst>
                                        </p:cTn>
                                        <p:tgtEl>
                                          <p:spTgt spid="20"/>
                                        </p:tgtEl>
                                        <p:attrNameLst>
                                          <p:attrName>style.visibility</p:attrName>
                                        </p:attrNameLst>
                                      </p:cBhvr>
                                      <p:to>
                                        <p:strVal val="hidden"/>
                                      </p:to>
                                    </p:set>
                                  </p:childTnLst>
                                </p:cTn>
                              </p:par>
                            </p:childTnLst>
                          </p:cTn>
                        </p:par>
                        <p:par>
                          <p:cTn id="29" fill="hold">
                            <p:stCondLst>
                              <p:cond delay="4000"/>
                            </p:stCondLst>
                            <p:childTnLst>
                              <p:par>
                                <p:cTn id="30" presetID="10" presetClass="entr" presetSubtype="0" fill="hold" grpId="0" nodeType="afterEffect">
                                  <p:stCondLst>
                                    <p:cond delay="0"/>
                                  </p:stCondLst>
                                  <p:iterate type="lt">
                                    <p:tmPct val="10000"/>
                                  </p:iterate>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5" name="Rectangle: Rounded Corners 14"/>
          <p:cNvSpPr/>
          <p:nvPr/>
        </p:nvSpPr>
        <p:spPr>
          <a:xfrm>
            <a:off x="1003300" y="993305"/>
            <a:ext cx="10185400" cy="5693226"/>
          </a:xfrm>
          <a:prstGeom prst="roundRect">
            <a:avLst>
              <a:gd name="adj" fmla="val 7967"/>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Rectangle 12"/>
          <p:cNvSpPr/>
          <p:nvPr/>
        </p:nvSpPr>
        <p:spPr>
          <a:xfrm>
            <a:off x="0" y="0"/>
            <a:ext cx="12192000" cy="78000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 name="Picture 2" descr="Icon&#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765" y="-88847"/>
            <a:ext cx="954637" cy="954637"/>
          </a:xfrm>
          <a:prstGeom prst="rect">
            <a:avLst/>
          </a:prstGeom>
        </p:spPr>
      </p:pic>
      <p:sp>
        <p:nvSpPr>
          <p:cNvPr id="4" name="Rectangle: Rounded Corners 3"/>
          <p:cNvSpPr/>
          <p:nvPr/>
        </p:nvSpPr>
        <p:spPr>
          <a:xfrm>
            <a:off x="1202978" y="148857"/>
            <a:ext cx="2894275" cy="454184"/>
          </a:xfrm>
          <a:prstGeom prst="roundRect">
            <a:avLst>
              <a:gd name="adj"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 name="Graphic 5" descr="Home with solid fill"/>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0275" y="148857"/>
            <a:ext cx="454184" cy="454184"/>
          </a:xfrm>
          <a:prstGeom prst="rect">
            <a:avLst/>
          </a:prstGeom>
        </p:spPr>
      </p:pic>
      <p:pic>
        <p:nvPicPr>
          <p:cNvPr id="8" name="Graphic 7" descr="Presentation with media with solid fill"/>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77511" y="148857"/>
            <a:ext cx="454185" cy="454185"/>
          </a:xfrm>
          <a:prstGeom prst="rect">
            <a:avLst/>
          </a:prstGeom>
        </p:spPr>
      </p:pic>
      <p:pic>
        <p:nvPicPr>
          <p:cNvPr id="10" name="Graphic 9" descr="Store with solid fill"/>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74786" y="148857"/>
            <a:ext cx="454184" cy="454184"/>
          </a:xfrm>
          <a:prstGeom prst="rect">
            <a:avLst/>
          </a:prstGeom>
        </p:spPr>
      </p:pic>
      <p:pic>
        <p:nvPicPr>
          <p:cNvPr id="12" name="Graphic 11" descr="Flag with solid fill"/>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14488" y="148857"/>
            <a:ext cx="454184" cy="454184"/>
          </a:xfrm>
          <a:prstGeom prst="rect">
            <a:avLst/>
          </a:prstGeom>
        </p:spPr>
      </p:pic>
      <p:pic>
        <p:nvPicPr>
          <p:cNvPr id="19" name="Graphic 18" descr="Female Profile with solid fill"/>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296472" y="167976"/>
            <a:ext cx="454184" cy="454184"/>
          </a:xfrm>
          <a:prstGeom prst="rect">
            <a:avLst/>
          </a:prstGeom>
        </p:spPr>
      </p:pic>
      <p:grpSp>
        <p:nvGrpSpPr>
          <p:cNvPr id="28" name="Group 27"/>
          <p:cNvGrpSpPr/>
          <p:nvPr/>
        </p:nvGrpSpPr>
        <p:grpSpPr>
          <a:xfrm>
            <a:off x="9944143" y="167976"/>
            <a:ext cx="477904" cy="454184"/>
            <a:chOff x="8567357" y="1630008"/>
            <a:chExt cx="698205" cy="719089"/>
          </a:xfrm>
        </p:grpSpPr>
        <p:sp>
          <p:nvSpPr>
            <p:cNvPr id="24" name="Oval 23"/>
            <p:cNvSpPr/>
            <p:nvPr/>
          </p:nvSpPr>
          <p:spPr>
            <a:xfrm>
              <a:off x="8567357" y="1630008"/>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1" name="Graphic 20" descr="Chat bubble with solid fill"/>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610693" y="1737566"/>
              <a:ext cx="611531" cy="611531"/>
            </a:xfrm>
            <a:prstGeom prst="rect">
              <a:avLst/>
            </a:prstGeom>
          </p:spPr>
        </p:pic>
      </p:grpSp>
      <p:grpSp>
        <p:nvGrpSpPr>
          <p:cNvPr id="29" name="Group 28"/>
          <p:cNvGrpSpPr/>
          <p:nvPr/>
        </p:nvGrpSpPr>
        <p:grpSpPr>
          <a:xfrm>
            <a:off x="10615534" y="167976"/>
            <a:ext cx="477904" cy="454184"/>
            <a:chOff x="10056709" y="2632409"/>
            <a:chExt cx="698205" cy="698205"/>
          </a:xfrm>
        </p:grpSpPr>
        <p:sp>
          <p:nvSpPr>
            <p:cNvPr id="25" name="Oval 24"/>
            <p:cNvSpPr/>
            <p:nvPr/>
          </p:nvSpPr>
          <p:spPr>
            <a:xfrm>
              <a:off x="10056709" y="2632409"/>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3" name="Graphic 22" descr="Ringer with solid fill"/>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093922" y="2632409"/>
              <a:ext cx="623777" cy="623777"/>
            </a:xfrm>
            <a:prstGeom prst="rect">
              <a:avLst/>
            </a:prstGeom>
          </p:spPr>
        </p:pic>
      </p:grpSp>
      <p:grpSp>
        <p:nvGrpSpPr>
          <p:cNvPr id="31" name="Group 30"/>
          <p:cNvGrpSpPr/>
          <p:nvPr/>
        </p:nvGrpSpPr>
        <p:grpSpPr>
          <a:xfrm>
            <a:off x="11286925" y="161442"/>
            <a:ext cx="454184" cy="467253"/>
            <a:chOff x="8279565" y="2981512"/>
            <a:chExt cx="698205" cy="698205"/>
          </a:xfrm>
        </p:grpSpPr>
        <p:sp>
          <p:nvSpPr>
            <p:cNvPr id="26" name="Oval 25"/>
            <p:cNvSpPr/>
            <p:nvPr/>
          </p:nvSpPr>
          <p:spPr>
            <a:xfrm>
              <a:off x="8279565" y="2981512"/>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Isosceles Triangle 29"/>
            <p:cNvSpPr/>
            <p:nvPr/>
          </p:nvSpPr>
          <p:spPr>
            <a:xfrm flipV="1">
              <a:off x="8399399" y="3211033"/>
              <a:ext cx="458535" cy="35598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33" name="Graphic 32" descr="Magnifying glass outline"/>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312753" y="142260"/>
            <a:ext cx="457200" cy="457200"/>
          </a:xfrm>
          <a:prstGeom prst="rect">
            <a:avLst/>
          </a:prstGeom>
        </p:spPr>
      </p:pic>
      <p:sp>
        <p:nvSpPr>
          <p:cNvPr id="34" name="TextBox 33"/>
          <p:cNvSpPr txBox="1"/>
          <p:nvPr/>
        </p:nvSpPr>
        <p:spPr>
          <a:xfrm>
            <a:off x="1865479" y="167976"/>
            <a:ext cx="1871025" cy="369332"/>
          </a:xfrm>
          <a:prstGeom prst="rect">
            <a:avLst/>
          </a:prstGeom>
          <a:noFill/>
        </p:spPr>
        <p:txBody>
          <a:bodyPr wrap="none" rtlCol="0">
            <a:spAutoFit/>
          </a:bodyPr>
          <a:lstStyle/>
          <a:p>
            <a:r>
              <a:rPr lang="en-US" dirty="0">
                <a:solidFill>
                  <a:schemeClr val="bg1"/>
                </a:solidFill>
                <a:latin typeface="Amasis MT Pro Medium" panose="02040604050005020304" pitchFamily="18" charset="0"/>
              </a:rPr>
              <a:t>search </a:t>
            </a:r>
            <a:r>
              <a:rPr lang="en-US" dirty="0" err="1">
                <a:solidFill>
                  <a:schemeClr val="bg1"/>
                </a:solidFill>
                <a:latin typeface="Amasis MT Pro Medium" panose="02040604050005020304" pitchFamily="18" charset="0"/>
              </a:rPr>
              <a:t>facebook</a:t>
            </a:r>
            <a:endParaRPr lang="en-PH" dirty="0">
              <a:solidFill>
                <a:schemeClr val="bg1"/>
              </a:solidFill>
              <a:latin typeface="Amasis MT Pro Medium" panose="02040604050005020304" pitchFamily="18" charset="0"/>
            </a:endParaRPr>
          </a:p>
        </p:txBody>
      </p:sp>
      <p:sp>
        <p:nvSpPr>
          <p:cNvPr id="61" name="Rectangle: Rounded Corners 60"/>
          <p:cNvSpPr/>
          <p:nvPr/>
        </p:nvSpPr>
        <p:spPr>
          <a:xfrm>
            <a:off x="8024580" y="1913764"/>
            <a:ext cx="2543783" cy="3445242"/>
          </a:xfrm>
          <a:prstGeom prst="roundRect">
            <a:avLst/>
          </a:prstGeom>
          <a:blipFill>
            <a:blip r:embed="rId19"/>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44" name="Group 43"/>
          <p:cNvGrpSpPr/>
          <p:nvPr/>
        </p:nvGrpSpPr>
        <p:grpSpPr>
          <a:xfrm>
            <a:off x="1134511" y="5700389"/>
            <a:ext cx="9922978" cy="836455"/>
            <a:chOff x="1134511" y="5700389"/>
            <a:chExt cx="9922978" cy="836455"/>
          </a:xfrm>
        </p:grpSpPr>
        <p:sp>
          <p:nvSpPr>
            <p:cNvPr id="16" name="Rectangle: Rounded Corners 15"/>
            <p:cNvSpPr/>
            <p:nvPr/>
          </p:nvSpPr>
          <p:spPr>
            <a:xfrm>
              <a:off x="1134511" y="5700389"/>
              <a:ext cx="9922978" cy="836455"/>
            </a:xfrm>
            <a:prstGeom prst="roundRect">
              <a:avLst>
                <a:gd name="adj" fmla="val 34817"/>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5" name="Graphic 34" descr="Thumbs up sign with solid fill"/>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037361" y="5800260"/>
              <a:ext cx="607707" cy="607707"/>
            </a:xfrm>
            <a:prstGeom prst="rect">
              <a:avLst/>
            </a:prstGeom>
          </p:spPr>
        </p:pic>
        <p:sp>
          <p:nvSpPr>
            <p:cNvPr id="36" name="TextBox 35"/>
            <p:cNvSpPr txBox="1"/>
            <p:nvPr/>
          </p:nvSpPr>
          <p:spPr>
            <a:xfrm>
              <a:off x="2639358" y="5873281"/>
              <a:ext cx="779381"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Like</a:t>
              </a:r>
              <a:endParaRPr lang="en-PH" sz="2400" dirty="0">
                <a:solidFill>
                  <a:schemeClr val="bg1"/>
                </a:solidFill>
                <a:latin typeface="Amasis MT Pro Medium" panose="02040604050005020304" pitchFamily="18" charset="0"/>
              </a:endParaRPr>
            </a:p>
          </p:txBody>
        </p:sp>
        <p:cxnSp>
          <p:nvCxnSpPr>
            <p:cNvPr id="38" name="Straight Connector 37"/>
            <p:cNvCxnSpPr/>
            <p:nvPr/>
          </p:nvCxnSpPr>
          <p:spPr>
            <a:xfrm>
              <a:off x="4402544" y="5700389"/>
              <a:ext cx="0" cy="836455"/>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a:xfrm>
              <a:off x="7979388" y="5700389"/>
              <a:ext cx="0" cy="836455"/>
            </a:xfrm>
            <a:prstGeom prst="line">
              <a:avLst/>
            </a:prstGeom>
          </p:spPr>
          <p:style>
            <a:lnRef idx="1">
              <a:schemeClr val="dk1"/>
            </a:lnRef>
            <a:fillRef idx="0">
              <a:schemeClr val="dk1"/>
            </a:fillRef>
            <a:effectRef idx="0">
              <a:schemeClr val="dk1"/>
            </a:effectRef>
            <a:fontRef idx="minor">
              <a:schemeClr val="tx1"/>
            </a:fontRef>
          </p:style>
        </p:cxnSp>
        <p:pic>
          <p:nvPicPr>
            <p:cNvPr id="41" name="Graphic 40" descr="Speech with solid fill"/>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081685" y="5800260"/>
              <a:ext cx="667334" cy="667334"/>
            </a:xfrm>
            <a:prstGeom prst="rect">
              <a:avLst/>
            </a:prstGeom>
          </p:spPr>
        </p:pic>
        <p:sp>
          <p:nvSpPr>
            <p:cNvPr id="50" name="TextBox 49"/>
            <p:cNvSpPr txBox="1"/>
            <p:nvPr/>
          </p:nvSpPr>
          <p:spPr>
            <a:xfrm>
              <a:off x="5681752" y="5873280"/>
              <a:ext cx="1547218"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Comment</a:t>
              </a:r>
              <a:endParaRPr lang="en-PH" sz="2400" dirty="0">
                <a:solidFill>
                  <a:schemeClr val="bg1"/>
                </a:solidFill>
                <a:latin typeface="Amasis MT Pro Medium" panose="02040604050005020304" pitchFamily="18" charset="0"/>
              </a:endParaRPr>
            </a:p>
          </p:txBody>
        </p:sp>
        <p:pic>
          <p:nvPicPr>
            <p:cNvPr id="43" name="Graphic 42" descr="Share with solid fill"/>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682324" y="5793819"/>
              <a:ext cx="614148" cy="614148"/>
            </a:xfrm>
            <a:prstGeom prst="rect">
              <a:avLst/>
            </a:prstGeom>
          </p:spPr>
        </p:pic>
        <p:sp>
          <p:nvSpPr>
            <p:cNvPr id="53" name="TextBox 52"/>
            <p:cNvSpPr txBox="1"/>
            <p:nvPr/>
          </p:nvSpPr>
          <p:spPr>
            <a:xfrm>
              <a:off x="9214109" y="5870061"/>
              <a:ext cx="970137"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Share</a:t>
              </a:r>
              <a:endParaRPr lang="en-PH" sz="2400" dirty="0">
                <a:solidFill>
                  <a:schemeClr val="bg1"/>
                </a:solidFill>
                <a:latin typeface="Amasis MT Pro Medium" panose="02040604050005020304" pitchFamily="18" charset="0"/>
              </a:endParaRPr>
            </a:p>
          </p:txBody>
        </p:sp>
      </p:grpSp>
      <p:grpSp>
        <p:nvGrpSpPr>
          <p:cNvPr id="46" name="Group 45"/>
          <p:cNvGrpSpPr/>
          <p:nvPr/>
        </p:nvGrpSpPr>
        <p:grpSpPr>
          <a:xfrm>
            <a:off x="-2160905" y="1297356"/>
            <a:ext cx="964150" cy="941582"/>
            <a:chOff x="2318916" y="1101605"/>
            <a:chExt cx="964150" cy="941582"/>
          </a:xfrm>
        </p:grpSpPr>
        <p:sp>
          <p:nvSpPr>
            <p:cNvPr id="45" name="Rectangle 44"/>
            <p:cNvSpPr/>
            <p:nvPr/>
          </p:nvSpPr>
          <p:spPr>
            <a:xfrm>
              <a:off x="2318916" y="1101605"/>
              <a:ext cx="964150" cy="94158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5" name="Graphic 54" descr="Male profile with solid fill"/>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343791" y="1124450"/>
              <a:ext cx="914400" cy="914400"/>
            </a:xfrm>
            <a:prstGeom prst="rect">
              <a:avLst/>
            </a:prstGeom>
            <a:effectLst>
              <a:outerShdw blurRad="63500" sx="102000" sy="102000" algn="ctr" rotWithShape="0">
                <a:prstClr val="black">
                  <a:alpha val="40000"/>
                </a:prstClr>
              </a:outerShdw>
            </a:effectLst>
          </p:spPr>
        </p:pic>
      </p:grpSp>
      <p:sp>
        <p:nvSpPr>
          <p:cNvPr id="49" name="TextBox 48"/>
          <p:cNvSpPr txBox="1"/>
          <p:nvPr/>
        </p:nvSpPr>
        <p:spPr>
          <a:xfrm>
            <a:off x="2328698" y="1097301"/>
            <a:ext cx="3363421" cy="400110"/>
          </a:xfrm>
          <a:prstGeom prst="rect">
            <a:avLst/>
          </a:prstGeom>
          <a:noFill/>
        </p:spPr>
        <p:txBody>
          <a:bodyPr wrap="none" rtlCol="0">
            <a:spAutoFit/>
          </a:bodyPr>
          <a:lstStyle/>
          <a:p>
            <a:r>
              <a:rPr lang="en-PH" sz="2000" dirty="0">
                <a:solidFill>
                  <a:schemeClr val="bg1"/>
                </a:solidFill>
                <a:latin typeface="Amasis MT Pro Medium" panose="02040604050005020304" pitchFamily="18" charset="0"/>
              </a:rPr>
              <a:t>NHÓM THỰC HÀNH SỐ 17</a:t>
            </a:r>
          </a:p>
        </p:txBody>
      </p:sp>
      <p:pic>
        <p:nvPicPr>
          <p:cNvPr id="52" name="Graphic 51" descr="Hamburger Menu Icon outline"/>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254014" y="1030619"/>
            <a:ext cx="600471" cy="600471"/>
          </a:xfrm>
          <a:prstGeom prst="rect">
            <a:avLst/>
          </a:prstGeom>
        </p:spPr>
      </p:pic>
      <p:sp>
        <p:nvSpPr>
          <p:cNvPr id="58" name="TextBox 57"/>
          <p:cNvSpPr txBox="1"/>
          <p:nvPr/>
        </p:nvSpPr>
        <p:spPr>
          <a:xfrm>
            <a:off x="1867825" y="2255854"/>
            <a:ext cx="5655715" cy="646331"/>
          </a:xfrm>
          <a:prstGeom prst="rect">
            <a:avLst/>
          </a:prstGeom>
          <a:noFill/>
        </p:spPr>
        <p:txBody>
          <a:bodyPr wrap="none" rtlCol="0">
            <a:spAutoFit/>
          </a:bodyPr>
          <a:lstStyle/>
          <a:p>
            <a:r>
              <a:rPr lang="en-US" sz="3600" dirty="0" err="1">
                <a:solidFill>
                  <a:schemeClr val="bg1"/>
                </a:solidFill>
                <a:latin typeface="Amasis MT Pro Medium" panose="02040604050005020304" pitchFamily="18" charset="0"/>
              </a:rPr>
              <a:t>Quản</a:t>
            </a:r>
            <a:r>
              <a:rPr lang="en-US" sz="3600" dirty="0">
                <a:solidFill>
                  <a:schemeClr val="bg1"/>
                </a:solidFill>
                <a:latin typeface="Amasis MT Pro Medium" panose="02040604050005020304" pitchFamily="18" charset="0"/>
              </a:rPr>
              <a:t> </a:t>
            </a:r>
            <a:r>
              <a:rPr lang="en-US" sz="3600" dirty="0" err="1">
                <a:solidFill>
                  <a:schemeClr val="bg1"/>
                </a:solidFill>
                <a:latin typeface="Amasis MT Pro Medium" panose="02040604050005020304" pitchFamily="18" charset="0"/>
              </a:rPr>
              <a:t>lý</a:t>
            </a:r>
            <a:r>
              <a:rPr lang="en-US" sz="3600" dirty="0">
                <a:solidFill>
                  <a:schemeClr val="bg1"/>
                </a:solidFill>
                <a:latin typeface="Amasis MT Pro Medium" panose="02040604050005020304" pitchFamily="18" charset="0"/>
              </a:rPr>
              <a:t> </a:t>
            </a:r>
            <a:r>
              <a:rPr lang="en-US" sz="3600" dirty="0" err="1">
                <a:solidFill>
                  <a:schemeClr val="bg1"/>
                </a:solidFill>
                <a:latin typeface="Amasis MT Pro Medium" panose="02040604050005020304" pitchFamily="18" charset="0"/>
              </a:rPr>
              <a:t>thời</a:t>
            </a:r>
            <a:r>
              <a:rPr lang="en-US" sz="3600" dirty="0">
                <a:solidFill>
                  <a:schemeClr val="bg1"/>
                </a:solidFill>
                <a:latin typeface="Amasis MT Pro Medium" panose="02040604050005020304" pitchFamily="18" charset="0"/>
              </a:rPr>
              <a:t> </a:t>
            </a:r>
            <a:r>
              <a:rPr lang="en-US" sz="3600" dirty="0" err="1">
                <a:solidFill>
                  <a:schemeClr val="bg1"/>
                </a:solidFill>
                <a:latin typeface="Amasis MT Pro Medium" panose="02040604050005020304" pitchFamily="18" charset="0"/>
              </a:rPr>
              <a:t>gian</a:t>
            </a:r>
            <a:r>
              <a:rPr lang="en-US" sz="3600" dirty="0">
                <a:solidFill>
                  <a:schemeClr val="bg1"/>
                </a:solidFill>
                <a:latin typeface="Amasis MT Pro Medium" panose="02040604050005020304" pitchFamily="18" charset="0"/>
              </a:rPr>
              <a:t> </a:t>
            </a:r>
            <a:r>
              <a:rPr lang="en-US" sz="3600" dirty="0" err="1">
                <a:solidFill>
                  <a:schemeClr val="bg1"/>
                </a:solidFill>
                <a:latin typeface="Amasis MT Pro Medium" panose="02040604050005020304" pitchFamily="18" charset="0"/>
              </a:rPr>
              <a:t>hiệu</a:t>
            </a:r>
            <a:r>
              <a:rPr lang="en-US" sz="3600" dirty="0">
                <a:solidFill>
                  <a:schemeClr val="bg1"/>
                </a:solidFill>
                <a:latin typeface="Amasis MT Pro Medium" panose="02040604050005020304" pitchFamily="18" charset="0"/>
              </a:rPr>
              <a:t> </a:t>
            </a:r>
            <a:r>
              <a:rPr lang="en-US" sz="3600" dirty="0" err="1">
                <a:solidFill>
                  <a:schemeClr val="bg1"/>
                </a:solidFill>
                <a:latin typeface="Amasis MT Pro Medium" panose="02040604050005020304" pitchFamily="18" charset="0"/>
              </a:rPr>
              <a:t>quả</a:t>
            </a:r>
            <a:endParaRPr lang="en-US" sz="3600" dirty="0">
              <a:solidFill>
                <a:schemeClr val="bg1"/>
              </a:solidFill>
              <a:latin typeface="Amasis MT Pro Medium" panose="02040604050005020304" pitchFamily="18" charset="0"/>
            </a:endParaRPr>
          </a:p>
        </p:txBody>
      </p:sp>
      <p:sp>
        <p:nvSpPr>
          <p:cNvPr id="59" name="TextBox 58"/>
          <p:cNvSpPr txBox="1"/>
          <p:nvPr/>
        </p:nvSpPr>
        <p:spPr>
          <a:xfrm>
            <a:off x="1663956" y="2907613"/>
            <a:ext cx="6360624" cy="1200329"/>
          </a:xfrm>
          <a:prstGeom prst="rect">
            <a:avLst/>
          </a:prstGeom>
          <a:noFill/>
        </p:spPr>
        <p:txBody>
          <a:bodyPr wrap="square" rtlCol="0">
            <a:spAutoFit/>
          </a:bodyPr>
          <a:lstStyle/>
          <a:p>
            <a:r>
              <a:rPr lang="vi-VN" dirty="0">
                <a:solidFill>
                  <a:schemeClr val="bg1"/>
                </a:solidFill>
                <a:latin typeface="Amasis MT Pro Medium" panose="02040604050005020304" pitchFamily="18" charset="0"/>
              </a:rPr>
              <a:t>Lập nên bảng danh sách sẽ giúp bạn kiểm soát tốt nhiệm vụ cần làm cũng như dễ dàng chỉnh sửa sao cho vẫn đảm bảo sử dụng thời gian tối ưu. Từ đó, công việc hoàn thành một cách tốt nhất mà không lo trễ tiến độ.</a:t>
            </a:r>
          </a:p>
        </p:txBody>
      </p:sp>
      <p:pic>
        <p:nvPicPr>
          <p:cNvPr id="48" name="Graphic 47" descr="Male profile with solid fill"/>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298344" y="1047877"/>
            <a:ext cx="914400" cy="914400"/>
          </a:xfrm>
          <a:prstGeom prst="rect">
            <a:avLst/>
          </a:prstGeom>
          <a:effectLst>
            <a:outerShdw blurRad="63500" sx="102000" sy="102000" algn="ctr" rotWithShape="0">
              <a:prstClr val="black">
                <a:alpha val="40000"/>
              </a:prstClr>
            </a:outerShdw>
          </a:effec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58"/>
                                        </p:tgtEl>
                                        <p:attrNameLst>
                                          <p:attrName>style.visibility</p:attrName>
                                        </p:attrNameLst>
                                      </p:cBhvr>
                                      <p:to>
                                        <p:strVal val="visible"/>
                                      </p:to>
                                    </p:set>
                                    <p:animEffect transition="in" filter="fade">
                                      <p:cBhvr>
                                        <p:cTn id="7" dur="750"/>
                                        <p:tgtEl>
                                          <p:spTgt spid="58"/>
                                        </p:tgtEl>
                                      </p:cBhvr>
                                    </p:animEffect>
                                  </p:childTnLst>
                                </p:cTn>
                              </p:par>
                            </p:childTnLst>
                          </p:cTn>
                        </p:par>
                        <p:par>
                          <p:cTn id="8" fill="hold">
                            <p:stCondLst>
                              <p:cond delay="2625"/>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59"/>
                                        </p:tgtEl>
                                        <p:attrNameLst>
                                          <p:attrName>style.visibility</p:attrName>
                                        </p:attrNameLst>
                                      </p:cBhvr>
                                      <p:to>
                                        <p:strVal val="visible"/>
                                      </p:to>
                                    </p:set>
                                    <p:animEffect transition="in" filter="fade">
                                      <p:cBhvr>
                                        <p:cTn id="11" dur="1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5" name="Rectangle: Rounded Corners 14"/>
          <p:cNvSpPr/>
          <p:nvPr/>
        </p:nvSpPr>
        <p:spPr>
          <a:xfrm>
            <a:off x="1003300" y="993305"/>
            <a:ext cx="10185400" cy="5693226"/>
          </a:xfrm>
          <a:prstGeom prst="roundRect">
            <a:avLst>
              <a:gd name="adj" fmla="val 7967"/>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Rectangle 12"/>
          <p:cNvSpPr/>
          <p:nvPr/>
        </p:nvSpPr>
        <p:spPr>
          <a:xfrm>
            <a:off x="0" y="0"/>
            <a:ext cx="12192000" cy="78000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 name="Picture 2" descr="Icon&#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765" y="-88847"/>
            <a:ext cx="954637" cy="954637"/>
          </a:xfrm>
          <a:prstGeom prst="rect">
            <a:avLst/>
          </a:prstGeom>
        </p:spPr>
      </p:pic>
      <p:sp>
        <p:nvSpPr>
          <p:cNvPr id="4" name="Rectangle: Rounded Corners 3"/>
          <p:cNvSpPr/>
          <p:nvPr/>
        </p:nvSpPr>
        <p:spPr>
          <a:xfrm>
            <a:off x="1202978" y="148857"/>
            <a:ext cx="2894275" cy="454184"/>
          </a:xfrm>
          <a:prstGeom prst="roundRect">
            <a:avLst>
              <a:gd name="adj"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 name="Graphic 5" descr="Home with solid fill"/>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0275" y="148857"/>
            <a:ext cx="454184" cy="454184"/>
          </a:xfrm>
          <a:prstGeom prst="rect">
            <a:avLst/>
          </a:prstGeom>
        </p:spPr>
      </p:pic>
      <p:pic>
        <p:nvPicPr>
          <p:cNvPr id="8" name="Graphic 7" descr="Presentation with media with solid fill"/>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7511" y="148857"/>
            <a:ext cx="454185" cy="454185"/>
          </a:xfrm>
          <a:prstGeom prst="rect">
            <a:avLst/>
          </a:prstGeom>
        </p:spPr>
      </p:pic>
      <p:pic>
        <p:nvPicPr>
          <p:cNvPr id="10" name="Graphic 9" descr="Store with solid fill"/>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74786" y="148857"/>
            <a:ext cx="454184" cy="454184"/>
          </a:xfrm>
          <a:prstGeom prst="rect">
            <a:avLst/>
          </a:prstGeom>
        </p:spPr>
      </p:pic>
      <p:pic>
        <p:nvPicPr>
          <p:cNvPr id="12" name="Graphic 11" descr="Flag with solid fill"/>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14488" y="148857"/>
            <a:ext cx="454184" cy="454184"/>
          </a:xfrm>
          <a:prstGeom prst="rect">
            <a:avLst/>
          </a:prstGeom>
        </p:spPr>
      </p:pic>
      <p:pic>
        <p:nvPicPr>
          <p:cNvPr id="19" name="Graphic 18" descr="Female Profile with solid fill"/>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96472" y="167976"/>
            <a:ext cx="454184" cy="454184"/>
          </a:xfrm>
          <a:prstGeom prst="rect">
            <a:avLst/>
          </a:prstGeom>
        </p:spPr>
      </p:pic>
      <p:grpSp>
        <p:nvGrpSpPr>
          <p:cNvPr id="28" name="Group 27"/>
          <p:cNvGrpSpPr/>
          <p:nvPr/>
        </p:nvGrpSpPr>
        <p:grpSpPr>
          <a:xfrm>
            <a:off x="9944143" y="167976"/>
            <a:ext cx="477904" cy="454184"/>
            <a:chOff x="8567357" y="1630008"/>
            <a:chExt cx="698205" cy="719089"/>
          </a:xfrm>
        </p:grpSpPr>
        <p:sp>
          <p:nvSpPr>
            <p:cNvPr id="24" name="Oval 23"/>
            <p:cNvSpPr/>
            <p:nvPr/>
          </p:nvSpPr>
          <p:spPr>
            <a:xfrm>
              <a:off x="8567357" y="1630008"/>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1" name="Graphic 20" descr="Chat bubble with solid fill"/>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10693" y="1737566"/>
              <a:ext cx="611531" cy="611531"/>
            </a:xfrm>
            <a:prstGeom prst="rect">
              <a:avLst/>
            </a:prstGeom>
          </p:spPr>
        </p:pic>
      </p:grpSp>
      <p:grpSp>
        <p:nvGrpSpPr>
          <p:cNvPr id="29" name="Group 28"/>
          <p:cNvGrpSpPr/>
          <p:nvPr/>
        </p:nvGrpSpPr>
        <p:grpSpPr>
          <a:xfrm>
            <a:off x="10615534" y="167976"/>
            <a:ext cx="477904" cy="454184"/>
            <a:chOff x="10056709" y="2632409"/>
            <a:chExt cx="698205" cy="698205"/>
          </a:xfrm>
        </p:grpSpPr>
        <p:sp>
          <p:nvSpPr>
            <p:cNvPr id="25" name="Oval 24"/>
            <p:cNvSpPr/>
            <p:nvPr/>
          </p:nvSpPr>
          <p:spPr>
            <a:xfrm>
              <a:off x="10056709" y="2632409"/>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3" name="Graphic 22" descr="Ringer with solid fill"/>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93922" y="2632409"/>
              <a:ext cx="623777" cy="623777"/>
            </a:xfrm>
            <a:prstGeom prst="rect">
              <a:avLst/>
            </a:prstGeom>
          </p:spPr>
        </p:pic>
      </p:grpSp>
      <p:grpSp>
        <p:nvGrpSpPr>
          <p:cNvPr id="31" name="Group 30"/>
          <p:cNvGrpSpPr/>
          <p:nvPr/>
        </p:nvGrpSpPr>
        <p:grpSpPr>
          <a:xfrm>
            <a:off x="11286925" y="161442"/>
            <a:ext cx="454184" cy="467253"/>
            <a:chOff x="8279565" y="2981512"/>
            <a:chExt cx="698205" cy="698205"/>
          </a:xfrm>
        </p:grpSpPr>
        <p:sp>
          <p:nvSpPr>
            <p:cNvPr id="26" name="Oval 25"/>
            <p:cNvSpPr/>
            <p:nvPr/>
          </p:nvSpPr>
          <p:spPr>
            <a:xfrm>
              <a:off x="8279565" y="2981512"/>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Isosceles Triangle 29"/>
            <p:cNvSpPr/>
            <p:nvPr/>
          </p:nvSpPr>
          <p:spPr>
            <a:xfrm flipV="1">
              <a:off x="8399399" y="3211033"/>
              <a:ext cx="458535" cy="35598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33" name="Graphic 32" descr="Magnifying glass outline"/>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12753" y="142260"/>
            <a:ext cx="457200" cy="457200"/>
          </a:xfrm>
          <a:prstGeom prst="rect">
            <a:avLst/>
          </a:prstGeom>
        </p:spPr>
      </p:pic>
      <p:sp>
        <p:nvSpPr>
          <p:cNvPr id="34" name="TextBox 33"/>
          <p:cNvSpPr txBox="1"/>
          <p:nvPr/>
        </p:nvSpPr>
        <p:spPr>
          <a:xfrm>
            <a:off x="1865479" y="167976"/>
            <a:ext cx="1871025" cy="369332"/>
          </a:xfrm>
          <a:prstGeom prst="rect">
            <a:avLst/>
          </a:prstGeom>
          <a:noFill/>
        </p:spPr>
        <p:txBody>
          <a:bodyPr wrap="none" rtlCol="0">
            <a:spAutoFit/>
          </a:bodyPr>
          <a:lstStyle/>
          <a:p>
            <a:r>
              <a:rPr lang="en-US" dirty="0">
                <a:solidFill>
                  <a:schemeClr val="bg1"/>
                </a:solidFill>
                <a:latin typeface="Amasis MT Pro Medium" panose="02040604050005020304" pitchFamily="18" charset="0"/>
              </a:rPr>
              <a:t>search </a:t>
            </a:r>
            <a:r>
              <a:rPr lang="en-US" dirty="0" err="1">
                <a:solidFill>
                  <a:schemeClr val="bg1"/>
                </a:solidFill>
                <a:latin typeface="Amasis MT Pro Medium" panose="02040604050005020304" pitchFamily="18" charset="0"/>
              </a:rPr>
              <a:t>facebook</a:t>
            </a:r>
            <a:endParaRPr lang="en-PH" dirty="0">
              <a:solidFill>
                <a:schemeClr val="bg1"/>
              </a:solidFill>
              <a:latin typeface="Amasis MT Pro Medium" panose="02040604050005020304" pitchFamily="18" charset="0"/>
            </a:endParaRPr>
          </a:p>
        </p:txBody>
      </p:sp>
      <p:sp>
        <p:nvSpPr>
          <p:cNvPr id="61" name="Rectangle: Rounded Corners 60"/>
          <p:cNvSpPr/>
          <p:nvPr/>
        </p:nvSpPr>
        <p:spPr>
          <a:xfrm>
            <a:off x="8024580" y="1913764"/>
            <a:ext cx="2543783" cy="3445242"/>
          </a:xfrm>
          <a:prstGeom prst="roundRect">
            <a:avLst/>
          </a:prstGeom>
          <a:blipFill>
            <a:blip r:embed="rId11"/>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44" name="Group 43"/>
          <p:cNvGrpSpPr/>
          <p:nvPr/>
        </p:nvGrpSpPr>
        <p:grpSpPr>
          <a:xfrm>
            <a:off x="1134511" y="5700389"/>
            <a:ext cx="9922978" cy="836455"/>
            <a:chOff x="1134511" y="5700389"/>
            <a:chExt cx="9922978" cy="836455"/>
          </a:xfrm>
        </p:grpSpPr>
        <p:sp>
          <p:nvSpPr>
            <p:cNvPr id="16" name="Rectangle: Rounded Corners 15"/>
            <p:cNvSpPr/>
            <p:nvPr/>
          </p:nvSpPr>
          <p:spPr>
            <a:xfrm>
              <a:off x="1134511" y="5700389"/>
              <a:ext cx="9922978" cy="836455"/>
            </a:xfrm>
            <a:prstGeom prst="roundRect">
              <a:avLst>
                <a:gd name="adj" fmla="val 34817"/>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5" name="Graphic 34" descr="Thumbs up sign with solid fill"/>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37361" y="5800260"/>
              <a:ext cx="607707" cy="607707"/>
            </a:xfrm>
            <a:prstGeom prst="rect">
              <a:avLst/>
            </a:prstGeom>
          </p:spPr>
        </p:pic>
        <p:sp>
          <p:nvSpPr>
            <p:cNvPr id="36" name="TextBox 35"/>
            <p:cNvSpPr txBox="1"/>
            <p:nvPr/>
          </p:nvSpPr>
          <p:spPr>
            <a:xfrm>
              <a:off x="2639358" y="5873281"/>
              <a:ext cx="779381"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Like</a:t>
              </a:r>
              <a:endParaRPr lang="en-PH" sz="2400" dirty="0">
                <a:solidFill>
                  <a:schemeClr val="bg1"/>
                </a:solidFill>
                <a:latin typeface="Amasis MT Pro Medium" panose="02040604050005020304" pitchFamily="18" charset="0"/>
              </a:endParaRPr>
            </a:p>
          </p:txBody>
        </p:sp>
        <p:cxnSp>
          <p:nvCxnSpPr>
            <p:cNvPr id="38" name="Straight Connector 37"/>
            <p:cNvCxnSpPr/>
            <p:nvPr/>
          </p:nvCxnSpPr>
          <p:spPr>
            <a:xfrm>
              <a:off x="4402544" y="5700389"/>
              <a:ext cx="0" cy="836455"/>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a:xfrm>
              <a:off x="7979388" y="5700389"/>
              <a:ext cx="0" cy="836455"/>
            </a:xfrm>
            <a:prstGeom prst="line">
              <a:avLst/>
            </a:prstGeom>
          </p:spPr>
          <p:style>
            <a:lnRef idx="1">
              <a:schemeClr val="dk1"/>
            </a:lnRef>
            <a:fillRef idx="0">
              <a:schemeClr val="dk1"/>
            </a:fillRef>
            <a:effectRef idx="0">
              <a:schemeClr val="dk1"/>
            </a:effectRef>
            <a:fontRef idx="minor">
              <a:schemeClr val="tx1"/>
            </a:fontRef>
          </p:style>
        </p:cxnSp>
        <p:pic>
          <p:nvPicPr>
            <p:cNvPr id="41" name="Graphic 40" descr="Speech with solid fill"/>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081685" y="5800260"/>
              <a:ext cx="667334" cy="667334"/>
            </a:xfrm>
            <a:prstGeom prst="rect">
              <a:avLst/>
            </a:prstGeom>
          </p:spPr>
        </p:pic>
        <p:sp>
          <p:nvSpPr>
            <p:cNvPr id="50" name="TextBox 49"/>
            <p:cNvSpPr txBox="1"/>
            <p:nvPr/>
          </p:nvSpPr>
          <p:spPr>
            <a:xfrm>
              <a:off x="5681752" y="5873280"/>
              <a:ext cx="1547218"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Comment</a:t>
              </a:r>
              <a:endParaRPr lang="en-PH" sz="2400" dirty="0">
                <a:solidFill>
                  <a:schemeClr val="bg1"/>
                </a:solidFill>
                <a:latin typeface="Amasis MT Pro Medium" panose="02040604050005020304" pitchFamily="18" charset="0"/>
              </a:endParaRPr>
            </a:p>
          </p:txBody>
        </p:sp>
        <p:pic>
          <p:nvPicPr>
            <p:cNvPr id="43" name="Graphic 42" descr="Share with solid fill"/>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682324" y="5793819"/>
              <a:ext cx="614148" cy="614148"/>
            </a:xfrm>
            <a:prstGeom prst="rect">
              <a:avLst/>
            </a:prstGeom>
          </p:spPr>
        </p:pic>
        <p:sp>
          <p:nvSpPr>
            <p:cNvPr id="53" name="TextBox 52"/>
            <p:cNvSpPr txBox="1"/>
            <p:nvPr/>
          </p:nvSpPr>
          <p:spPr>
            <a:xfrm>
              <a:off x="9214109" y="5870061"/>
              <a:ext cx="970137"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Share</a:t>
              </a:r>
              <a:endParaRPr lang="en-PH" sz="2400" dirty="0">
                <a:solidFill>
                  <a:schemeClr val="bg1"/>
                </a:solidFill>
                <a:latin typeface="Amasis MT Pro Medium" panose="02040604050005020304" pitchFamily="18" charset="0"/>
              </a:endParaRPr>
            </a:p>
          </p:txBody>
        </p:sp>
      </p:grpSp>
      <p:grpSp>
        <p:nvGrpSpPr>
          <p:cNvPr id="46" name="Group 45"/>
          <p:cNvGrpSpPr/>
          <p:nvPr/>
        </p:nvGrpSpPr>
        <p:grpSpPr>
          <a:xfrm>
            <a:off x="-2160905" y="1297356"/>
            <a:ext cx="964150" cy="941582"/>
            <a:chOff x="2318916" y="1101605"/>
            <a:chExt cx="964150" cy="941582"/>
          </a:xfrm>
        </p:grpSpPr>
        <p:sp>
          <p:nvSpPr>
            <p:cNvPr id="45" name="Rectangle 44"/>
            <p:cNvSpPr/>
            <p:nvPr/>
          </p:nvSpPr>
          <p:spPr>
            <a:xfrm>
              <a:off x="2318916" y="1101605"/>
              <a:ext cx="964150" cy="94158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5" name="Graphic 54" descr="Male profile with solid fill"/>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343791" y="1124450"/>
              <a:ext cx="914400" cy="914400"/>
            </a:xfrm>
            <a:prstGeom prst="rect">
              <a:avLst/>
            </a:prstGeom>
            <a:effectLst>
              <a:outerShdw blurRad="63500" sx="102000" sy="102000" algn="ctr" rotWithShape="0">
                <a:prstClr val="black">
                  <a:alpha val="40000"/>
                </a:prstClr>
              </a:outerShdw>
            </a:effectLst>
          </p:spPr>
        </p:pic>
      </p:grpSp>
      <p:sp>
        <p:nvSpPr>
          <p:cNvPr id="49" name="TextBox 48"/>
          <p:cNvSpPr txBox="1"/>
          <p:nvPr/>
        </p:nvSpPr>
        <p:spPr>
          <a:xfrm>
            <a:off x="2212744" y="1138375"/>
            <a:ext cx="3363421" cy="400110"/>
          </a:xfrm>
          <a:prstGeom prst="rect">
            <a:avLst/>
          </a:prstGeom>
          <a:noFill/>
        </p:spPr>
        <p:txBody>
          <a:bodyPr wrap="none" rtlCol="0">
            <a:spAutoFit/>
          </a:bodyPr>
          <a:lstStyle/>
          <a:p>
            <a:r>
              <a:rPr lang="en-PH" sz="2000" dirty="0">
                <a:solidFill>
                  <a:schemeClr val="bg1"/>
                </a:solidFill>
                <a:latin typeface="Amasis MT Pro Medium" panose="02040604050005020304" pitchFamily="18" charset="0"/>
              </a:rPr>
              <a:t>NHÓM THỰC HÀNH SỐ 17</a:t>
            </a:r>
          </a:p>
        </p:txBody>
      </p:sp>
      <p:pic>
        <p:nvPicPr>
          <p:cNvPr id="52" name="Graphic 51" descr="Hamburger Menu Icon outline"/>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254014" y="1030619"/>
            <a:ext cx="600471" cy="600471"/>
          </a:xfrm>
          <a:prstGeom prst="rect">
            <a:avLst/>
          </a:prstGeom>
        </p:spPr>
      </p:pic>
      <p:sp>
        <p:nvSpPr>
          <p:cNvPr id="58" name="TextBox 57"/>
          <p:cNvSpPr txBox="1"/>
          <p:nvPr/>
        </p:nvSpPr>
        <p:spPr>
          <a:xfrm>
            <a:off x="2295152" y="2142068"/>
            <a:ext cx="5109091" cy="646331"/>
          </a:xfrm>
          <a:prstGeom prst="rect">
            <a:avLst/>
          </a:prstGeom>
          <a:noFill/>
        </p:spPr>
        <p:txBody>
          <a:bodyPr wrap="none" rtlCol="0">
            <a:spAutoFit/>
          </a:bodyPr>
          <a:lstStyle/>
          <a:p>
            <a:r>
              <a:rPr lang="vi-VN" sz="3600" dirty="0">
                <a:solidFill>
                  <a:schemeClr val="bg1"/>
                </a:solidFill>
                <a:latin typeface="Amasis MT Pro Medium" panose="02040604050005020304" pitchFamily="18" charset="0"/>
              </a:rPr>
              <a:t>Giảm bớt sự căng thẳng</a:t>
            </a:r>
          </a:p>
        </p:txBody>
      </p:sp>
      <p:sp>
        <p:nvSpPr>
          <p:cNvPr id="59" name="TextBox 58"/>
          <p:cNvSpPr txBox="1"/>
          <p:nvPr/>
        </p:nvSpPr>
        <p:spPr>
          <a:xfrm>
            <a:off x="1462492" y="2897721"/>
            <a:ext cx="6360624" cy="1477328"/>
          </a:xfrm>
          <a:prstGeom prst="rect">
            <a:avLst/>
          </a:prstGeom>
          <a:noFill/>
        </p:spPr>
        <p:txBody>
          <a:bodyPr wrap="square" rtlCol="0">
            <a:spAutoFit/>
          </a:bodyPr>
          <a:lstStyle/>
          <a:p>
            <a:r>
              <a:rPr lang="vi-VN" dirty="0">
                <a:solidFill>
                  <a:schemeClr val="bg1"/>
                </a:solidFill>
                <a:latin typeface="Amasis MT Pro Medium" panose="02040604050005020304" pitchFamily="18" charset="0"/>
              </a:rPr>
              <a:t>Việc vận dụng todolist vào công việc còn giúp bạn giảm bớt căng thẳng khi quản lý tốt thời gian lẫn các nhiệm vụ. Bạn hoàn thành nhiệm vụ tốt với mức thời gian ngắn để có nhiều cơ hội nghỉ ngơi, thư giãn, chăm sóc bản thân và lấy lại nguồn năng lượng cho cơ thể.</a:t>
            </a:r>
          </a:p>
        </p:txBody>
      </p:sp>
      <p:sp>
        <p:nvSpPr>
          <p:cNvPr id="60" name="Rectangle: Rounded Corners 59"/>
          <p:cNvSpPr/>
          <p:nvPr/>
        </p:nvSpPr>
        <p:spPr>
          <a:xfrm>
            <a:off x="9228661" y="7675628"/>
            <a:ext cx="2679404" cy="4289625"/>
          </a:xfrm>
          <a:prstGeom prst="roundRect">
            <a:avLst/>
          </a:prstGeom>
          <a:blipFill>
            <a:blip r:embed="rId17"/>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48" name="Graphic 47" descr="Male profile with solid fill"/>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298344" y="1047877"/>
            <a:ext cx="914400" cy="914400"/>
          </a:xfrm>
          <a:prstGeom prst="rect">
            <a:avLst/>
          </a:prstGeom>
          <a:effectLst>
            <a:outerShdw blurRad="63500" sx="102000" sy="102000" algn="ctr" rotWithShape="0">
              <a:prstClr val="black">
                <a:alpha val="40000"/>
              </a:prstClr>
            </a:outerShdw>
          </a:effec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58"/>
                                        </p:tgtEl>
                                        <p:attrNameLst>
                                          <p:attrName>style.visibility</p:attrName>
                                        </p:attrNameLst>
                                      </p:cBhvr>
                                      <p:to>
                                        <p:strVal val="visible"/>
                                      </p:to>
                                    </p:set>
                                    <p:animEffect transition="in" filter="fade">
                                      <p:cBhvr>
                                        <p:cTn id="7" dur="750"/>
                                        <p:tgtEl>
                                          <p:spTgt spid="58"/>
                                        </p:tgtEl>
                                      </p:cBhvr>
                                    </p:animEffect>
                                  </p:childTnLst>
                                </p:cTn>
                              </p:par>
                            </p:childTnLst>
                          </p:cTn>
                        </p:par>
                        <p:par>
                          <p:cTn id="8" fill="hold">
                            <p:stCondLst>
                              <p:cond delay="2325"/>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59"/>
                                        </p:tgtEl>
                                        <p:attrNameLst>
                                          <p:attrName>style.visibility</p:attrName>
                                        </p:attrNameLst>
                                      </p:cBhvr>
                                      <p:to>
                                        <p:strVal val="visible"/>
                                      </p:to>
                                    </p:set>
                                    <p:animEffect transition="in" filter="fade">
                                      <p:cBhvr>
                                        <p:cTn id="11" dur="1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5" name="Rectangle: Rounded Corners 14"/>
          <p:cNvSpPr/>
          <p:nvPr/>
        </p:nvSpPr>
        <p:spPr>
          <a:xfrm>
            <a:off x="1003300" y="993305"/>
            <a:ext cx="10185400" cy="5693226"/>
          </a:xfrm>
          <a:prstGeom prst="roundRect">
            <a:avLst>
              <a:gd name="adj" fmla="val 7967"/>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Rectangle 12"/>
          <p:cNvSpPr/>
          <p:nvPr/>
        </p:nvSpPr>
        <p:spPr>
          <a:xfrm>
            <a:off x="0" y="0"/>
            <a:ext cx="12192000" cy="78000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 name="Picture 2" descr="Icon&#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765" y="-88847"/>
            <a:ext cx="954637" cy="954637"/>
          </a:xfrm>
          <a:prstGeom prst="rect">
            <a:avLst/>
          </a:prstGeom>
        </p:spPr>
      </p:pic>
      <p:sp>
        <p:nvSpPr>
          <p:cNvPr id="4" name="Rectangle: Rounded Corners 3"/>
          <p:cNvSpPr/>
          <p:nvPr/>
        </p:nvSpPr>
        <p:spPr>
          <a:xfrm>
            <a:off x="1202978" y="148857"/>
            <a:ext cx="2894275" cy="454184"/>
          </a:xfrm>
          <a:prstGeom prst="roundRect">
            <a:avLst>
              <a:gd name="adj"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 name="Graphic 5" descr="Home with solid fill"/>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0275" y="148857"/>
            <a:ext cx="454184" cy="454184"/>
          </a:xfrm>
          <a:prstGeom prst="rect">
            <a:avLst/>
          </a:prstGeom>
        </p:spPr>
      </p:pic>
      <p:pic>
        <p:nvPicPr>
          <p:cNvPr id="8" name="Graphic 7" descr="Presentation with media with solid fill"/>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7511" y="148857"/>
            <a:ext cx="454185" cy="454185"/>
          </a:xfrm>
          <a:prstGeom prst="rect">
            <a:avLst/>
          </a:prstGeom>
        </p:spPr>
      </p:pic>
      <p:pic>
        <p:nvPicPr>
          <p:cNvPr id="10" name="Graphic 9" descr="Store with solid fill"/>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74786" y="148857"/>
            <a:ext cx="454184" cy="454184"/>
          </a:xfrm>
          <a:prstGeom prst="rect">
            <a:avLst/>
          </a:prstGeom>
        </p:spPr>
      </p:pic>
      <p:pic>
        <p:nvPicPr>
          <p:cNvPr id="12" name="Graphic 11" descr="Flag with solid fill"/>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14488" y="148857"/>
            <a:ext cx="454184" cy="454184"/>
          </a:xfrm>
          <a:prstGeom prst="rect">
            <a:avLst/>
          </a:prstGeom>
        </p:spPr>
      </p:pic>
      <p:pic>
        <p:nvPicPr>
          <p:cNvPr id="19" name="Graphic 18" descr="Female Profile with solid fill"/>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96472" y="167976"/>
            <a:ext cx="454184" cy="454184"/>
          </a:xfrm>
          <a:prstGeom prst="rect">
            <a:avLst/>
          </a:prstGeom>
        </p:spPr>
      </p:pic>
      <p:grpSp>
        <p:nvGrpSpPr>
          <p:cNvPr id="28" name="Group 27"/>
          <p:cNvGrpSpPr/>
          <p:nvPr/>
        </p:nvGrpSpPr>
        <p:grpSpPr>
          <a:xfrm>
            <a:off x="9944143" y="167976"/>
            <a:ext cx="477904" cy="454184"/>
            <a:chOff x="8567357" y="1630008"/>
            <a:chExt cx="698205" cy="719089"/>
          </a:xfrm>
        </p:grpSpPr>
        <p:sp>
          <p:nvSpPr>
            <p:cNvPr id="24" name="Oval 23"/>
            <p:cNvSpPr/>
            <p:nvPr/>
          </p:nvSpPr>
          <p:spPr>
            <a:xfrm>
              <a:off x="8567357" y="1630008"/>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1" name="Graphic 20" descr="Chat bubble with solid fill"/>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10693" y="1737566"/>
              <a:ext cx="611531" cy="611531"/>
            </a:xfrm>
            <a:prstGeom prst="rect">
              <a:avLst/>
            </a:prstGeom>
          </p:spPr>
        </p:pic>
      </p:grpSp>
      <p:grpSp>
        <p:nvGrpSpPr>
          <p:cNvPr id="29" name="Group 28"/>
          <p:cNvGrpSpPr/>
          <p:nvPr/>
        </p:nvGrpSpPr>
        <p:grpSpPr>
          <a:xfrm>
            <a:off x="10615534" y="167976"/>
            <a:ext cx="477904" cy="454184"/>
            <a:chOff x="10056709" y="2632409"/>
            <a:chExt cx="698205" cy="698205"/>
          </a:xfrm>
        </p:grpSpPr>
        <p:sp>
          <p:nvSpPr>
            <p:cNvPr id="25" name="Oval 24"/>
            <p:cNvSpPr/>
            <p:nvPr/>
          </p:nvSpPr>
          <p:spPr>
            <a:xfrm>
              <a:off x="10056709" y="2632409"/>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3" name="Graphic 22" descr="Ringer with solid fill"/>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93922" y="2632409"/>
              <a:ext cx="623777" cy="623777"/>
            </a:xfrm>
            <a:prstGeom prst="rect">
              <a:avLst/>
            </a:prstGeom>
          </p:spPr>
        </p:pic>
      </p:grpSp>
      <p:grpSp>
        <p:nvGrpSpPr>
          <p:cNvPr id="31" name="Group 30"/>
          <p:cNvGrpSpPr/>
          <p:nvPr/>
        </p:nvGrpSpPr>
        <p:grpSpPr>
          <a:xfrm>
            <a:off x="11286925" y="161442"/>
            <a:ext cx="454184" cy="467253"/>
            <a:chOff x="8279565" y="2981512"/>
            <a:chExt cx="698205" cy="698205"/>
          </a:xfrm>
        </p:grpSpPr>
        <p:sp>
          <p:nvSpPr>
            <p:cNvPr id="26" name="Oval 25"/>
            <p:cNvSpPr/>
            <p:nvPr/>
          </p:nvSpPr>
          <p:spPr>
            <a:xfrm>
              <a:off x="8279565" y="2981512"/>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Isosceles Triangle 29"/>
            <p:cNvSpPr/>
            <p:nvPr/>
          </p:nvSpPr>
          <p:spPr>
            <a:xfrm flipV="1">
              <a:off x="8399399" y="3211033"/>
              <a:ext cx="458535" cy="35598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33" name="Graphic 32" descr="Magnifying glass outline"/>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12753" y="142260"/>
            <a:ext cx="457200" cy="457200"/>
          </a:xfrm>
          <a:prstGeom prst="rect">
            <a:avLst/>
          </a:prstGeom>
        </p:spPr>
      </p:pic>
      <p:sp>
        <p:nvSpPr>
          <p:cNvPr id="34" name="TextBox 33"/>
          <p:cNvSpPr txBox="1"/>
          <p:nvPr/>
        </p:nvSpPr>
        <p:spPr>
          <a:xfrm>
            <a:off x="1865479" y="167976"/>
            <a:ext cx="1871025" cy="369332"/>
          </a:xfrm>
          <a:prstGeom prst="rect">
            <a:avLst/>
          </a:prstGeom>
          <a:noFill/>
        </p:spPr>
        <p:txBody>
          <a:bodyPr wrap="none" rtlCol="0">
            <a:spAutoFit/>
          </a:bodyPr>
          <a:lstStyle/>
          <a:p>
            <a:r>
              <a:rPr lang="en-US" dirty="0">
                <a:solidFill>
                  <a:schemeClr val="bg1"/>
                </a:solidFill>
                <a:latin typeface="Amasis MT Pro Medium" panose="02040604050005020304" pitchFamily="18" charset="0"/>
              </a:rPr>
              <a:t>search </a:t>
            </a:r>
            <a:r>
              <a:rPr lang="en-US" dirty="0" err="1">
                <a:solidFill>
                  <a:schemeClr val="bg1"/>
                </a:solidFill>
                <a:latin typeface="Amasis MT Pro Medium" panose="02040604050005020304" pitchFamily="18" charset="0"/>
              </a:rPr>
              <a:t>facebook</a:t>
            </a:r>
            <a:endParaRPr lang="en-PH" dirty="0">
              <a:solidFill>
                <a:schemeClr val="bg1"/>
              </a:solidFill>
              <a:latin typeface="Amasis MT Pro Medium" panose="02040604050005020304" pitchFamily="18" charset="0"/>
            </a:endParaRPr>
          </a:p>
        </p:txBody>
      </p:sp>
      <p:sp>
        <p:nvSpPr>
          <p:cNvPr id="61" name="Rectangle: Rounded Corners 60"/>
          <p:cNvSpPr/>
          <p:nvPr/>
        </p:nvSpPr>
        <p:spPr>
          <a:xfrm>
            <a:off x="8024580" y="1913764"/>
            <a:ext cx="2543783" cy="3445242"/>
          </a:xfrm>
          <a:prstGeom prst="roundRect">
            <a:avLst/>
          </a:prstGeom>
          <a:blipFill>
            <a:blip r:embed="rId11"/>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44" name="Group 43"/>
          <p:cNvGrpSpPr/>
          <p:nvPr/>
        </p:nvGrpSpPr>
        <p:grpSpPr>
          <a:xfrm>
            <a:off x="1134511" y="5700389"/>
            <a:ext cx="9922978" cy="836455"/>
            <a:chOff x="1134511" y="5700389"/>
            <a:chExt cx="9922978" cy="836455"/>
          </a:xfrm>
        </p:grpSpPr>
        <p:sp>
          <p:nvSpPr>
            <p:cNvPr id="16" name="Rectangle: Rounded Corners 15"/>
            <p:cNvSpPr/>
            <p:nvPr/>
          </p:nvSpPr>
          <p:spPr>
            <a:xfrm>
              <a:off x="1134511" y="5700389"/>
              <a:ext cx="9922978" cy="836455"/>
            </a:xfrm>
            <a:prstGeom prst="roundRect">
              <a:avLst>
                <a:gd name="adj" fmla="val 34817"/>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5" name="Graphic 34" descr="Thumbs up sign with solid fill"/>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37361" y="5800260"/>
              <a:ext cx="607707" cy="607707"/>
            </a:xfrm>
            <a:prstGeom prst="rect">
              <a:avLst/>
            </a:prstGeom>
          </p:spPr>
        </p:pic>
        <p:sp>
          <p:nvSpPr>
            <p:cNvPr id="36" name="TextBox 35"/>
            <p:cNvSpPr txBox="1"/>
            <p:nvPr/>
          </p:nvSpPr>
          <p:spPr>
            <a:xfrm>
              <a:off x="2639358" y="5873281"/>
              <a:ext cx="779381"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Like</a:t>
              </a:r>
              <a:endParaRPr lang="en-PH" sz="2400" dirty="0">
                <a:solidFill>
                  <a:schemeClr val="bg1"/>
                </a:solidFill>
                <a:latin typeface="Amasis MT Pro Medium" panose="02040604050005020304" pitchFamily="18" charset="0"/>
              </a:endParaRPr>
            </a:p>
          </p:txBody>
        </p:sp>
        <p:cxnSp>
          <p:nvCxnSpPr>
            <p:cNvPr id="38" name="Straight Connector 37"/>
            <p:cNvCxnSpPr/>
            <p:nvPr/>
          </p:nvCxnSpPr>
          <p:spPr>
            <a:xfrm>
              <a:off x="4402544" y="5700389"/>
              <a:ext cx="0" cy="836455"/>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a:xfrm>
              <a:off x="7979388" y="5700389"/>
              <a:ext cx="0" cy="836455"/>
            </a:xfrm>
            <a:prstGeom prst="line">
              <a:avLst/>
            </a:prstGeom>
          </p:spPr>
          <p:style>
            <a:lnRef idx="1">
              <a:schemeClr val="dk1"/>
            </a:lnRef>
            <a:fillRef idx="0">
              <a:schemeClr val="dk1"/>
            </a:fillRef>
            <a:effectRef idx="0">
              <a:schemeClr val="dk1"/>
            </a:effectRef>
            <a:fontRef idx="minor">
              <a:schemeClr val="tx1"/>
            </a:fontRef>
          </p:style>
        </p:cxnSp>
        <p:pic>
          <p:nvPicPr>
            <p:cNvPr id="41" name="Graphic 40" descr="Speech with solid fill"/>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081685" y="5800260"/>
              <a:ext cx="667334" cy="667334"/>
            </a:xfrm>
            <a:prstGeom prst="rect">
              <a:avLst/>
            </a:prstGeom>
          </p:spPr>
        </p:pic>
        <p:sp>
          <p:nvSpPr>
            <p:cNvPr id="50" name="TextBox 49"/>
            <p:cNvSpPr txBox="1"/>
            <p:nvPr/>
          </p:nvSpPr>
          <p:spPr>
            <a:xfrm>
              <a:off x="5681752" y="5873280"/>
              <a:ext cx="1547218"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Comment</a:t>
              </a:r>
              <a:endParaRPr lang="en-PH" sz="2400" dirty="0">
                <a:solidFill>
                  <a:schemeClr val="bg1"/>
                </a:solidFill>
                <a:latin typeface="Amasis MT Pro Medium" panose="02040604050005020304" pitchFamily="18" charset="0"/>
              </a:endParaRPr>
            </a:p>
          </p:txBody>
        </p:sp>
        <p:pic>
          <p:nvPicPr>
            <p:cNvPr id="43" name="Graphic 42" descr="Share with solid fill"/>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682324" y="5793819"/>
              <a:ext cx="614148" cy="614148"/>
            </a:xfrm>
            <a:prstGeom prst="rect">
              <a:avLst/>
            </a:prstGeom>
          </p:spPr>
        </p:pic>
        <p:sp>
          <p:nvSpPr>
            <p:cNvPr id="53" name="TextBox 52"/>
            <p:cNvSpPr txBox="1"/>
            <p:nvPr/>
          </p:nvSpPr>
          <p:spPr>
            <a:xfrm>
              <a:off x="9214109" y="5870061"/>
              <a:ext cx="970137"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Share</a:t>
              </a:r>
              <a:endParaRPr lang="en-PH" sz="2400" dirty="0">
                <a:solidFill>
                  <a:schemeClr val="bg1"/>
                </a:solidFill>
                <a:latin typeface="Amasis MT Pro Medium" panose="02040604050005020304" pitchFamily="18" charset="0"/>
              </a:endParaRPr>
            </a:p>
          </p:txBody>
        </p:sp>
      </p:grpSp>
      <p:grpSp>
        <p:nvGrpSpPr>
          <p:cNvPr id="46" name="Group 45"/>
          <p:cNvGrpSpPr/>
          <p:nvPr/>
        </p:nvGrpSpPr>
        <p:grpSpPr>
          <a:xfrm>
            <a:off x="-2160905" y="1297356"/>
            <a:ext cx="964150" cy="941582"/>
            <a:chOff x="2318916" y="1101605"/>
            <a:chExt cx="964150" cy="941582"/>
          </a:xfrm>
        </p:grpSpPr>
        <p:sp>
          <p:nvSpPr>
            <p:cNvPr id="45" name="Rectangle 44"/>
            <p:cNvSpPr/>
            <p:nvPr/>
          </p:nvSpPr>
          <p:spPr>
            <a:xfrm>
              <a:off x="2318916" y="1101605"/>
              <a:ext cx="964150" cy="94158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5" name="Graphic 54" descr="Male profile with solid fill"/>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343791" y="1124450"/>
              <a:ext cx="914400" cy="914400"/>
            </a:xfrm>
            <a:prstGeom prst="rect">
              <a:avLst/>
            </a:prstGeom>
            <a:effectLst>
              <a:outerShdw blurRad="63500" sx="102000" sy="102000" algn="ctr" rotWithShape="0">
                <a:prstClr val="black">
                  <a:alpha val="40000"/>
                </a:prstClr>
              </a:outerShdw>
            </a:effectLst>
          </p:spPr>
        </p:pic>
      </p:grpSp>
      <p:sp>
        <p:nvSpPr>
          <p:cNvPr id="49" name="TextBox 48"/>
          <p:cNvSpPr txBox="1"/>
          <p:nvPr/>
        </p:nvSpPr>
        <p:spPr>
          <a:xfrm>
            <a:off x="2328698" y="1097301"/>
            <a:ext cx="3363421" cy="400110"/>
          </a:xfrm>
          <a:prstGeom prst="rect">
            <a:avLst/>
          </a:prstGeom>
          <a:noFill/>
        </p:spPr>
        <p:txBody>
          <a:bodyPr wrap="none" rtlCol="0">
            <a:spAutoFit/>
          </a:bodyPr>
          <a:lstStyle/>
          <a:p>
            <a:r>
              <a:rPr lang="en-PH" sz="2000" dirty="0">
                <a:solidFill>
                  <a:schemeClr val="bg1"/>
                </a:solidFill>
                <a:latin typeface="Amasis MT Pro Medium" panose="02040604050005020304" pitchFamily="18" charset="0"/>
              </a:rPr>
              <a:t>NHÓM THỰC HÀNH SỐ 17</a:t>
            </a:r>
          </a:p>
        </p:txBody>
      </p:sp>
      <p:pic>
        <p:nvPicPr>
          <p:cNvPr id="52" name="Graphic 51" descr="Hamburger Menu Icon outline"/>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254014" y="1030619"/>
            <a:ext cx="600471" cy="600471"/>
          </a:xfrm>
          <a:prstGeom prst="rect">
            <a:avLst/>
          </a:prstGeom>
        </p:spPr>
      </p:pic>
      <p:sp>
        <p:nvSpPr>
          <p:cNvPr id="58" name="TextBox 57"/>
          <p:cNvSpPr txBox="1"/>
          <p:nvPr/>
        </p:nvSpPr>
        <p:spPr>
          <a:xfrm>
            <a:off x="2621173" y="1887482"/>
            <a:ext cx="5518439" cy="1200329"/>
          </a:xfrm>
          <a:prstGeom prst="rect">
            <a:avLst/>
          </a:prstGeom>
          <a:noFill/>
        </p:spPr>
        <p:txBody>
          <a:bodyPr wrap="square" rtlCol="0">
            <a:spAutoFit/>
          </a:bodyPr>
          <a:lstStyle/>
          <a:p>
            <a:r>
              <a:rPr lang="vi-VN" sz="3600" dirty="0">
                <a:solidFill>
                  <a:schemeClr val="bg1"/>
                </a:solidFill>
                <a:latin typeface="Amasis MT Pro Medium" panose="02040604050005020304" pitchFamily="18" charset="0"/>
              </a:rPr>
              <a:t>Cảm giác hoàn thành</a:t>
            </a:r>
            <a:endParaRPr lang="en-US" sz="3600" dirty="0">
              <a:solidFill>
                <a:schemeClr val="bg1"/>
              </a:solidFill>
              <a:latin typeface="Amasis MT Pro Medium" panose="02040604050005020304" pitchFamily="18" charset="0"/>
            </a:endParaRPr>
          </a:p>
          <a:p>
            <a:r>
              <a:rPr lang="en-US" sz="3600" dirty="0">
                <a:solidFill>
                  <a:schemeClr val="bg1"/>
                </a:solidFill>
                <a:latin typeface="Amasis MT Pro Medium" panose="02040604050005020304" pitchFamily="18" charset="0"/>
              </a:rPr>
              <a:t> </a:t>
            </a:r>
            <a:r>
              <a:rPr lang="vi-VN" sz="3600" dirty="0">
                <a:solidFill>
                  <a:schemeClr val="bg1"/>
                </a:solidFill>
                <a:latin typeface="Amasis MT Pro Medium" panose="02040604050005020304" pitchFamily="18" charset="0"/>
              </a:rPr>
              <a:t> công việc tốt hơn</a:t>
            </a:r>
            <a:endParaRPr lang="en-US" sz="3600" dirty="0">
              <a:solidFill>
                <a:schemeClr val="bg1"/>
              </a:solidFill>
              <a:latin typeface="Amasis MT Pro Medium" panose="02040604050005020304" pitchFamily="18" charset="0"/>
            </a:endParaRPr>
          </a:p>
        </p:txBody>
      </p:sp>
      <p:sp>
        <p:nvSpPr>
          <p:cNvPr id="59" name="TextBox 58"/>
          <p:cNvSpPr txBox="1"/>
          <p:nvPr/>
        </p:nvSpPr>
        <p:spPr>
          <a:xfrm>
            <a:off x="1546797" y="3325110"/>
            <a:ext cx="6360624" cy="1754326"/>
          </a:xfrm>
          <a:prstGeom prst="rect">
            <a:avLst/>
          </a:prstGeom>
          <a:noFill/>
        </p:spPr>
        <p:txBody>
          <a:bodyPr wrap="square" rtlCol="0">
            <a:spAutoFit/>
          </a:bodyPr>
          <a:lstStyle/>
          <a:p>
            <a:r>
              <a:rPr lang="vi-VN" dirty="0">
                <a:solidFill>
                  <a:schemeClr val="bg1"/>
                </a:solidFill>
                <a:latin typeface="Amasis MT Pro Medium" panose="02040604050005020304" pitchFamily="18" charset="0"/>
              </a:rPr>
              <a:t>Một điều tuyệt vời nữa mà To do list mang lại là bạn sẽ nhận thấy bản thân đã kiểm soát được lượng công việc và cố gắng thực hiện chúng một cách tốt nhất. Đặc biệt, cảm giác khiến bạn thích thú chính là khi kết thúc nhiệm vụ nào đó, bạn chỉ cần tick vào ô “đã hoàn thành” và sau đó có thể an tâm duy trì tiếp những việc còn lại.</a:t>
            </a:r>
          </a:p>
        </p:txBody>
      </p:sp>
      <p:sp>
        <p:nvSpPr>
          <p:cNvPr id="60" name="Rectangle: Rounded Corners 59"/>
          <p:cNvSpPr/>
          <p:nvPr/>
        </p:nvSpPr>
        <p:spPr>
          <a:xfrm>
            <a:off x="9228661" y="7675628"/>
            <a:ext cx="2679404" cy="4289625"/>
          </a:xfrm>
          <a:prstGeom prst="roundRect">
            <a:avLst/>
          </a:prstGeom>
          <a:blipFill>
            <a:blip r:embed="rId17"/>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48" name="Graphic 47" descr="Male profile with solid fill"/>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337515" y="968150"/>
            <a:ext cx="914400" cy="914400"/>
          </a:xfrm>
          <a:prstGeom prst="rect">
            <a:avLst/>
          </a:prstGeom>
          <a:effectLst>
            <a:outerShdw blurRad="63500" sx="102000" sy="102000" algn="ctr" rotWithShape="0">
              <a:prstClr val="black">
                <a:alpha val="40000"/>
              </a:prstClr>
            </a:outerShdw>
          </a:effec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58"/>
                                        </p:tgtEl>
                                        <p:attrNameLst>
                                          <p:attrName>style.visibility</p:attrName>
                                        </p:attrNameLst>
                                      </p:cBhvr>
                                      <p:to>
                                        <p:strVal val="visible"/>
                                      </p:to>
                                    </p:set>
                                    <p:animEffect transition="in" filter="fade">
                                      <p:cBhvr>
                                        <p:cTn id="7" dur="750"/>
                                        <p:tgtEl>
                                          <p:spTgt spid="58"/>
                                        </p:tgtEl>
                                      </p:cBhvr>
                                    </p:animEffect>
                                  </p:childTnLst>
                                </p:cTn>
                              </p:par>
                            </p:childTnLst>
                          </p:cTn>
                        </p:par>
                        <p:par>
                          <p:cTn id="8" fill="hold">
                            <p:stCondLst>
                              <p:cond delay="3525"/>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59"/>
                                        </p:tgtEl>
                                        <p:attrNameLst>
                                          <p:attrName>style.visibility</p:attrName>
                                        </p:attrNameLst>
                                      </p:cBhvr>
                                      <p:to>
                                        <p:strVal val="visible"/>
                                      </p:to>
                                    </p:set>
                                    <p:animEffect transition="in" filter="fade">
                                      <p:cBhvr>
                                        <p:cTn id="11" dur="1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5" name="Rectangle: Rounded Corners 14"/>
          <p:cNvSpPr/>
          <p:nvPr/>
        </p:nvSpPr>
        <p:spPr>
          <a:xfrm>
            <a:off x="1003300" y="928863"/>
            <a:ext cx="10185400" cy="5693226"/>
          </a:xfrm>
          <a:prstGeom prst="roundRect">
            <a:avLst>
              <a:gd name="adj" fmla="val 7967"/>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Rectangle 12"/>
          <p:cNvSpPr/>
          <p:nvPr/>
        </p:nvSpPr>
        <p:spPr>
          <a:xfrm>
            <a:off x="0" y="0"/>
            <a:ext cx="12192000" cy="78000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 name="Picture 2" descr="Icon&#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765" y="-88847"/>
            <a:ext cx="954637" cy="954637"/>
          </a:xfrm>
          <a:prstGeom prst="rect">
            <a:avLst/>
          </a:prstGeom>
        </p:spPr>
      </p:pic>
      <p:sp>
        <p:nvSpPr>
          <p:cNvPr id="4" name="Rectangle: Rounded Corners 3"/>
          <p:cNvSpPr/>
          <p:nvPr/>
        </p:nvSpPr>
        <p:spPr>
          <a:xfrm>
            <a:off x="1202978" y="148857"/>
            <a:ext cx="2894275" cy="454184"/>
          </a:xfrm>
          <a:prstGeom prst="roundRect">
            <a:avLst>
              <a:gd name="adj"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 name="Graphic 5" descr="Home with solid fill"/>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0275" y="148857"/>
            <a:ext cx="454184" cy="454184"/>
          </a:xfrm>
          <a:prstGeom prst="rect">
            <a:avLst/>
          </a:prstGeom>
        </p:spPr>
      </p:pic>
      <p:pic>
        <p:nvPicPr>
          <p:cNvPr id="8" name="Graphic 7" descr="Presentation with media with solid fill"/>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7511" y="148857"/>
            <a:ext cx="454185" cy="454185"/>
          </a:xfrm>
          <a:prstGeom prst="rect">
            <a:avLst/>
          </a:prstGeom>
        </p:spPr>
      </p:pic>
      <p:pic>
        <p:nvPicPr>
          <p:cNvPr id="10" name="Graphic 9" descr="Store with solid fill"/>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74786" y="148857"/>
            <a:ext cx="454184" cy="454184"/>
          </a:xfrm>
          <a:prstGeom prst="rect">
            <a:avLst/>
          </a:prstGeom>
        </p:spPr>
      </p:pic>
      <p:pic>
        <p:nvPicPr>
          <p:cNvPr id="12" name="Graphic 11" descr="Flag with solid fill"/>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14488" y="148857"/>
            <a:ext cx="454184" cy="454184"/>
          </a:xfrm>
          <a:prstGeom prst="rect">
            <a:avLst/>
          </a:prstGeom>
        </p:spPr>
      </p:pic>
      <p:pic>
        <p:nvPicPr>
          <p:cNvPr id="19" name="Graphic 18" descr="Female Profile with solid fill"/>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96472" y="167976"/>
            <a:ext cx="454184" cy="454184"/>
          </a:xfrm>
          <a:prstGeom prst="rect">
            <a:avLst/>
          </a:prstGeom>
        </p:spPr>
      </p:pic>
      <p:grpSp>
        <p:nvGrpSpPr>
          <p:cNvPr id="28" name="Group 27"/>
          <p:cNvGrpSpPr/>
          <p:nvPr/>
        </p:nvGrpSpPr>
        <p:grpSpPr>
          <a:xfrm>
            <a:off x="9944143" y="167976"/>
            <a:ext cx="477904" cy="454184"/>
            <a:chOff x="8567357" y="1630008"/>
            <a:chExt cx="698205" cy="719089"/>
          </a:xfrm>
        </p:grpSpPr>
        <p:sp>
          <p:nvSpPr>
            <p:cNvPr id="24" name="Oval 23"/>
            <p:cNvSpPr/>
            <p:nvPr/>
          </p:nvSpPr>
          <p:spPr>
            <a:xfrm>
              <a:off x="8567357" y="1630008"/>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1" name="Graphic 20" descr="Chat bubble with solid fill"/>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10693" y="1737566"/>
              <a:ext cx="611531" cy="611531"/>
            </a:xfrm>
            <a:prstGeom prst="rect">
              <a:avLst/>
            </a:prstGeom>
          </p:spPr>
        </p:pic>
      </p:grpSp>
      <p:grpSp>
        <p:nvGrpSpPr>
          <p:cNvPr id="29" name="Group 28"/>
          <p:cNvGrpSpPr/>
          <p:nvPr/>
        </p:nvGrpSpPr>
        <p:grpSpPr>
          <a:xfrm>
            <a:off x="10615534" y="167976"/>
            <a:ext cx="477904" cy="454184"/>
            <a:chOff x="10056709" y="2632409"/>
            <a:chExt cx="698205" cy="698205"/>
          </a:xfrm>
        </p:grpSpPr>
        <p:sp>
          <p:nvSpPr>
            <p:cNvPr id="25" name="Oval 24"/>
            <p:cNvSpPr/>
            <p:nvPr/>
          </p:nvSpPr>
          <p:spPr>
            <a:xfrm>
              <a:off x="10056709" y="2632409"/>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3" name="Graphic 22" descr="Ringer with solid fill"/>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93922" y="2632409"/>
              <a:ext cx="623777" cy="623777"/>
            </a:xfrm>
            <a:prstGeom prst="rect">
              <a:avLst/>
            </a:prstGeom>
          </p:spPr>
        </p:pic>
      </p:grpSp>
      <p:grpSp>
        <p:nvGrpSpPr>
          <p:cNvPr id="31" name="Group 30"/>
          <p:cNvGrpSpPr/>
          <p:nvPr/>
        </p:nvGrpSpPr>
        <p:grpSpPr>
          <a:xfrm>
            <a:off x="11286925" y="161442"/>
            <a:ext cx="454184" cy="467253"/>
            <a:chOff x="8279565" y="2981512"/>
            <a:chExt cx="698205" cy="698205"/>
          </a:xfrm>
        </p:grpSpPr>
        <p:sp>
          <p:nvSpPr>
            <p:cNvPr id="26" name="Oval 25"/>
            <p:cNvSpPr/>
            <p:nvPr/>
          </p:nvSpPr>
          <p:spPr>
            <a:xfrm>
              <a:off x="8279565" y="2981512"/>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Isosceles Triangle 29"/>
            <p:cNvSpPr/>
            <p:nvPr/>
          </p:nvSpPr>
          <p:spPr>
            <a:xfrm flipV="1">
              <a:off x="8399399" y="3211033"/>
              <a:ext cx="458535" cy="35598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33" name="Graphic 32" descr="Magnifying glass outline"/>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12753" y="142260"/>
            <a:ext cx="457200" cy="457200"/>
          </a:xfrm>
          <a:prstGeom prst="rect">
            <a:avLst/>
          </a:prstGeom>
        </p:spPr>
      </p:pic>
      <p:sp>
        <p:nvSpPr>
          <p:cNvPr id="34" name="TextBox 33"/>
          <p:cNvSpPr txBox="1"/>
          <p:nvPr/>
        </p:nvSpPr>
        <p:spPr>
          <a:xfrm>
            <a:off x="1865479" y="167976"/>
            <a:ext cx="1871025" cy="369332"/>
          </a:xfrm>
          <a:prstGeom prst="rect">
            <a:avLst/>
          </a:prstGeom>
          <a:noFill/>
        </p:spPr>
        <p:txBody>
          <a:bodyPr wrap="none" rtlCol="0">
            <a:spAutoFit/>
          </a:bodyPr>
          <a:lstStyle/>
          <a:p>
            <a:r>
              <a:rPr lang="en-US" dirty="0">
                <a:solidFill>
                  <a:schemeClr val="bg1"/>
                </a:solidFill>
                <a:latin typeface="Amasis MT Pro Medium" panose="02040604050005020304" pitchFamily="18" charset="0"/>
              </a:rPr>
              <a:t>search </a:t>
            </a:r>
            <a:r>
              <a:rPr lang="en-US" dirty="0" err="1">
                <a:solidFill>
                  <a:schemeClr val="bg1"/>
                </a:solidFill>
                <a:latin typeface="Amasis MT Pro Medium" panose="02040604050005020304" pitchFamily="18" charset="0"/>
              </a:rPr>
              <a:t>facebook</a:t>
            </a:r>
            <a:endParaRPr lang="en-PH" dirty="0">
              <a:solidFill>
                <a:schemeClr val="bg1"/>
              </a:solidFill>
              <a:latin typeface="Amasis MT Pro Medium" panose="02040604050005020304" pitchFamily="18" charset="0"/>
            </a:endParaRPr>
          </a:p>
        </p:txBody>
      </p:sp>
      <p:sp>
        <p:nvSpPr>
          <p:cNvPr id="62" name="Rectangle: Rounded Corners 61"/>
          <p:cNvSpPr/>
          <p:nvPr/>
        </p:nvSpPr>
        <p:spPr>
          <a:xfrm>
            <a:off x="1424111" y="2117555"/>
            <a:ext cx="2557621" cy="3352362"/>
          </a:xfrm>
          <a:prstGeom prst="roundRect">
            <a:avLst/>
          </a:prstGeom>
          <a:blipFill>
            <a:blip r:embed="rId11"/>
            <a:stretch>
              <a:fillRect l="-5949" t="-1000" r="-5491" b="-13399"/>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27" name="Group 26"/>
          <p:cNvGrpSpPr/>
          <p:nvPr/>
        </p:nvGrpSpPr>
        <p:grpSpPr>
          <a:xfrm>
            <a:off x="9258432" y="7830042"/>
            <a:ext cx="2679404" cy="4289625"/>
            <a:chOff x="9044120" y="2253333"/>
            <a:chExt cx="2679404" cy="4289625"/>
          </a:xfrm>
        </p:grpSpPr>
        <p:sp>
          <p:nvSpPr>
            <p:cNvPr id="63" name="Rectangle: Rounded Corners 62"/>
            <p:cNvSpPr/>
            <p:nvPr/>
          </p:nvSpPr>
          <p:spPr>
            <a:xfrm>
              <a:off x="9044120" y="2253333"/>
              <a:ext cx="2679404" cy="4289625"/>
            </a:xfrm>
            <a:prstGeom prst="roundRect">
              <a:avLst/>
            </a:prstGeom>
            <a:blipFill>
              <a:blip r:embed="rId1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6" name="TextBox 65"/>
            <p:cNvSpPr txBox="1"/>
            <p:nvPr/>
          </p:nvSpPr>
          <p:spPr>
            <a:xfrm>
              <a:off x="9336099" y="2570630"/>
              <a:ext cx="2095445" cy="369332"/>
            </a:xfrm>
            <a:prstGeom prst="rect">
              <a:avLst/>
            </a:prstGeom>
            <a:noFill/>
          </p:spPr>
          <p:txBody>
            <a:bodyPr wrap="none" rtlCol="0">
              <a:spAutoFit/>
            </a:bodyPr>
            <a:lstStyle/>
            <a:p>
              <a:r>
                <a:rPr lang="en-US" dirty="0">
                  <a:solidFill>
                    <a:schemeClr val="bg1"/>
                  </a:solidFill>
                  <a:latin typeface="Amasis MT Pro Medium" panose="02040604050005020304" pitchFamily="18" charset="0"/>
                </a:rPr>
                <a:t>ADD TITLE HERE</a:t>
              </a:r>
              <a:endParaRPr lang="en-PH" dirty="0">
                <a:solidFill>
                  <a:schemeClr val="bg1"/>
                </a:solidFill>
                <a:latin typeface="Amasis MT Pro Medium" panose="02040604050005020304" pitchFamily="18" charset="0"/>
              </a:endParaRPr>
            </a:p>
          </p:txBody>
        </p:sp>
      </p:grpSp>
      <p:grpSp>
        <p:nvGrpSpPr>
          <p:cNvPr id="44" name="Group 43"/>
          <p:cNvGrpSpPr/>
          <p:nvPr/>
        </p:nvGrpSpPr>
        <p:grpSpPr>
          <a:xfrm>
            <a:off x="1134511" y="5700389"/>
            <a:ext cx="9922978" cy="836455"/>
            <a:chOff x="1134511" y="5700389"/>
            <a:chExt cx="9922978" cy="836455"/>
          </a:xfrm>
        </p:grpSpPr>
        <p:sp>
          <p:nvSpPr>
            <p:cNvPr id="16" name="Rectangle: Rounded Corners 15"/>
            <p:cNvSpPr/>
            <p:nvPr/>
          </p:nvSpPr>
          <p:spPr>
            <a:xfrm>
              <a:off x="1134511" y="5700389"/>
              <a:ext cx="9922978" cy="836455"/>
            </a:xfrm>
            <a:prstGeom prst="roundRect">
              <a:avLst>
                <a:gd name="adj" fmla="val 34817"/>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5" name="Graphic 34" descr="Thumbs up sign with solid fill"/>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037361" y="5800260"/>
              <a:ext cx="607707" cy="607707"/>
            </a:xfrm>
            <a:prstGeom prst="rect">
              <a:avLst/>
            </a:prstGeom>
          </p:spPr>
        </p:pic>
        <p:sp>
          <p:nvSpPr>
            <p:cNvPr id="36" name="TextBox 35"/>
            <p:cNvSpPr txBox="1"/>
            <p:nvPr/>
          </p:nvSpPr>
          <p:spPr>
            <a:xfrm>
              <a:off x="2639358" y="5873281"/>
              <a:ext cx="779381"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Like</a:t>
              </a:r>
              <a:endParaRPr lang="en-PH" sz="2400" dirty="0">
                <a:solidFill>
                  <a:schemeClr val="bg1"/>
                </a:solidFill>
                <a:latin typeface="Amasis MT Pro Medium" panose="02040604050005020304" pitchFamily="18" charset="0"/>
              </a:endParaRPr>
            </a:p>
          </p:txBody>
        </p:sp>
        <p:cxnSp>
          <p:nvCxnSpPr>
            <p:cNvPr id="38" name="Straight Connector 37"/>
            <p:cNvCxnSpPr/>
            <p:nvPr/>
          </p:nvCxnSpPr>
          <p:spPr>
            <a:xfrm>
              <a:off x="4402544" y="5700389"/>
              <a:ext cx="0" cy="836455"/>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a:xfrm>
              <a:off x="7979388" y="5700389"/>
              <a:ext cx="0" cy="836455"/>
            </a:xfrm>
            <a:prstGeom prst="line">
              <a:avLst/>
            </a:prstGeom>
          </p:spPr>
          <p:style>
            <a:lnRef idx="1">
              <a:schemeClr val="dk1"/>
            </a:lnRef>
            <a:fillRef idx="0">
              <a:schemeClr val="dk1"/>
            </a:fillRef>
            <a:effectRef idx="0">
              <a:schemeClr val="dk1"/>
            </a:effectRef>
            <a:fontRef idx="minor">
              <a:schemeClr val="tx1"/>
            </a:fontRef>
          </p:style>
        </p:cxnSp>
        <p:pic>
          <p:nvPicPr>
            <p:cNvPr id="41" name="Graphic 40" descr="Speech with solid fill"/>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081685" y="5800260"/>
              <a:ext cx="667334" cy="667334"/>
            </a:xfrm>
            <a:prstGeom prst="rect">
              <a:avLst/>
            </a:prstGeom>
          </p:spPr>
        </p:pic>
        <p:sp>
          <p:nvSpPr>
            <p:cNvPr id="50" name="TextBox 49"/>
            <p:cNvSpPr txBox="1"/>
            <p:nvPr/>
          </p:nvSpPr>
          <p:spPr>
            <a:xfrm>
              <a:off x="5681752" y="5873280"/>
              <a:ext cx="1547218"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Comment</a:t>
              </a:r>
              <a:endParaRPr lang="en-PH" sz="2400" dirty="0">
                <a:solidFill>
                  <a:schemeClr val="bg1"/>
                </a:solidFill>
                <a:latin typeface="Amasis MT Pro Medium" panose="02040604050005020304" pitchFamily="18" charset="0"/>
              </a:endParaRPr>
            </a:p>
          </p:txBody>
        </p:sp>
        <p:pic>
          <p:nvPicPr>
            <p:cNvPr id="43" name="Graphic 42" descr="Share with solid fill"/>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682324" y="5793819"/>
              <a:ext cx="614148" cy="614148"/>
            </a:xfrm>
            <a:prstGeom prst="rect">
              <a:avLst/>
            </a:prstGeom>
          </p:spPr>
        </p:pic>
        <p:sp>
          <p:nvSpPr>
            <p:cNvPr id="53" name="TextBox 52"/>
            <p:cNvSpPr txBox="1"/>
            <p:nvPr/>
          </p:nvSpPr>
          <p:spPr>
            <a:xfrm>
              <a:off x="9214109" y="5870061"/>
              <a:ext cx="970137"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Share</a:t>
              </a:r>
              <a:endParaRPr lang="en-PH" sz="2400" dirty="0">
                <a:solidFill>
                  <a:schemeClr val="bg1"/>
                </a:solidFill>
                <a:latin typeface="Amasis MT Pro Medium" panose="02040604050005020304" pitchFamily="18" charset="0"/>
              </a:endParaRPr>
            </a:p>
          </p:txBody>
        </p:sp>
      </p:grpSp>
      <p:grpSp>
        <p:nvGrpSpPr>
          <p:cNvPr id="57" name="Group 56"/>
          <p:cNvGrpSpPr/>
          <p:nvPr/>
        </p:nvGrpSpPr>
        <p:grpSpPr>
          <a:xfrm>
            <a:off x="-1501567" y="2584800"/>
            <a:ext cx="1016000" cy="952500"/>
            <a:chOff x="-2298700" y="3263900"/>
            <a:chExt cx="1016000" cy="952500"/>
          </a:xfrm>
        </p:grpSpPr>
        <p:sp>
          <p:nvSpPr>
            <p:cNvPr id="54" name="Rectangle 53"/>
            <p:cNvSpPr/>
            <p:nvPr/>
          </p:nvSpPr>
          <p:spPr>
            <a:xfrm>
              <a:off x="-2298700" y="3263900"/>
              <a:ext cx="1016000" cy="9525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6" name="Graphic 55" descr="Female Profile with solid fill"/>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255756" y="3296572"/>
              <a:ext cx="914400" cy="914400"/>
            </a:xfrm>
            <a:prstGeom prst="rect">
              <a:avLst/>
            </a:prstGeom>
            <a:effectLst>
              <a:outerShdw blurRad="63500" sx="102000" sy="102000" algn="ctr" rotWithShape="0">
                <a:prstClr val="black">
                  <a:alpha val="40000"/>
                </a:prstClr>
              </a:outerShdw>
            </a:effectLst>
          </p:spPr>
        </p:pic>
      </p:grpSp>
      <p:grpSp>
        <p:nvGrpSpPr>
          <p:cNvPr id="46" name="Group 45"/>
          <p:cNvGrpSpPr/>
          <p:nvPr/>
        </p:nvGrpSpPr>
        <p:grpSpPr>
          <a:xfrm>
            <a:off x="1312753" y="1055690"/>
            <a:ext cx="964150" cy="941582"/>
            <a:chOff x="2318916" y="1101605"/>
            <a:chExt cx="964150" cy="941582"/>
          </a:xfrm>
        </p:grpSpPr>
        <p:sp>
          <p:nvSpPr>
            <p:cNvPr id="45" name="Rectangle 44"/>
            <p:cNvSpPr/>
            <p:nvPr/>
          </p:nvSpPr>
          <p:spPr>
            <a:xfrm>
              <a:off x="2318916" y="1101605"/>
              <a:ext cx="964150" cy="94158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5" name="Graphic 54" descr="Male profile with solid fill"/>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343791" y="1124450"/>
              <a:ext cx="914400" cy="914400"/>
            </a:xfrm>
            <a:prstGeom prst="rect">
              <a:avLst/>
            </a:prstGeom>
            <a:effectLst>
              <a:outerShdw blurRad="63500" sx="102000" sy="102000" algn="ctr" rotWithShape="0">
                <a:prstClr val="black">
                  <a:alpha val="40000"/>
                </a:prstClr>
              </a:outerShdw>
            </a:effectLst>
          </p:spPr>
        </p:pic>
      </p:grpSp>
      <p:sp>
        <p:nvSpPr>
          <p:cNvPr id="49" name="TextBox 48"/>
          <p:cNvSpPr txBox="1"/>
          <p:nvPr/>
        </p:nvSpPr>
        <p:spPr>
          <a:xfrm>
            <a:off x="2328698" y="1097301"/>
            <a:ext cx="2800767" cy="400110"/>
          </a:xfrm>
          <a:prstGeom prst="rect">
            <a:avLst/>
          </a:prstGeom>
          <a:noFill/>
        </p:spPr>
        <p:txBody>
          <a:bodyPr wrap="none" rtlCol="0">
            <a:spAutoFit/>
          </a:bodyPr>
          <a:lstStyle/>
          <a:p>
            <a:r>
              <a:rPr lang="en-PH" sz="2000" dirty="0" err="1">
                <a:solidFill>
                  <a:schemeClr val="bg1"/>
                </a:solidFill>
                <a:latin typeface="Amasis MT Pro Medium" panose="02040604050005020304" pitchFamily="18" charset="0"/>
              </a:rPr>
              <a:t>Nhóm</a:t>
            </a:r>
            <a:r>
              <a:rPr lang="en-PH" sz="2000" dirty="0">
                <a:solidFill>
                  <a:schemeClr val="bg1"/>
                </a:solidFill>
                <a:latin typeface="Amasis MT Pro Medium" panose="02040604050005020304" pitchFamily="18" charset="0"/>
              </a:rPr>
              <a:t> </a:t>
            </a:r>
            <a:r>
              <a:rPr lang="en-PH" sz="2000" dirty="0" err="1">
                <a:solidFill>
                  <a:schemeClr val="bg1"/>
                </a:solidFill>
                <a:latin typeface="Amasis MT Pro Medium" panose="02040604050005020304" pitchFamily="18" charset="0"/>
              </a:rPr>
              <a:t>thực</a:t>
            </a:r>
            <a:r>
              <a:rPr lang="en-PH" sz="2000" dirty="0">
                <a:solidFill>
                  <a:schemeClr val="bg1"/>
                </a:solidFill>
                <a:latin typeface="Amasis MT Pro Medium" panose="02040604050005020304" pitchFamily="18" charset="0"/>
              </a:rPr>
              <a:t> </a:t>
            </a:r>
            <a:r>
              <a:rPr lang="en-PH" sz="2000" dirty="0" err="1">
                <a:solidFill>
                  <a:schemeClr val="bg1"/>
                </a:solidFill>
                <a:latin typeface="Amasis MT Pro Medium" panose="02040604050005020304" pitchFamily="18" charset="0"/>
              </a:rPr>
              <a:t>hành</a:t>
            </a:r>
            <a:r>
              <a:rPr lang="en-PH" sz="2000" dirty="0">
                <a:solidFill>
                  <a:schemeClr val="bg1"/>
                </a:solidFill>
                <a:latin typeface="Amasis MT Pro Medium" panose="02040604050005020304" pitchFamily="18" charset="0"/>
              </a:rPr>
              <a:t> </a:t>
            </a:r>
            <a:r>
              <a:rPr lang="en-PH" sz="2000" dirty="0" err="1">
                <a:solidFill>
                  <a:schemeClr val="bg1"/>
                </a:solidFill>
                <a:latin typeface="Amasis MT Pro Medium" panose="02040604050005020304" pitchFamily="18" charset="0"/>
              </a:rPr>
              <a:t>số</a:t>
            </a:r>
            <a:r>
              <a:rPr lang="en-PH" sz="2000" dirty="0">
                <a:solidFill>
                  <a:schemeClr val="bg1"/>
                </a:solidFill>
                <a:latin typeface="Amasis MT Pro Medium" panose="02040604050005020304" pitchFamily="18" charset="0"/>
              </a:rPr>
              <a:t> 17</a:t>
            </a:r>
          </a:p>
        </p:txBody>
      </p:sp>
      <p:pic>
        <p:nvPicPr>
          <p:cNvPr id="52" name="Graphic 51" descr="Hamburger Menu Icon outline"/>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254014" y="1030619"/>
            <a:ext cx="600471" cy="600471"/>
          </a:xfrm>
          <a:prstGeom prst="rect">
            <a:avLst/>
          </a:prstGeom>
        </p:spPr>
      </p:pic>
      <p:sp>
        <p:nvSpPr>
          <p:cNvPr id="51" name="TextBox 50"/>
          <p:cNvSpPr txBox="1"/>
          <p:nvPr/>
        </p:nvSpPr>
        <p:spPr>
          <a:xfrm>
            <a:off x="4508186" y="2112585"/>
            <a:ext cx="5905014" cy="584775"/>
          </a:xfrm>
          <a:prstGeom prst="rect">
            <a:avLst/>
          </a:prstGeom>
          <a:noFill/>
        </p:spPr>
        <p:txBody>
          <a:bodyPr wrap="none" rtlCol="0">
            <a:spAutoFit/>
          </a:bodyPr>
          <a:lstStyle/>
          <a:p>
            <a:r>
              <a:rPr lang="en-PH" sz="3200" dirty="0" err="1">
                <a:solidFill>
                  <a:schemeClr val="bg1"/>
                </a:solidFill>
                <a:latin typeface="Cooper Black" panose="0208090404030B020404" pitchFamily="18" charset="0"/>
              </a:rPr>
              <a:t>CấU</a:t>
            </a:r>
            <a:r>
              <a:rPr lang="en-PH" sz="3200" dirty="0">
                <a:solidFill>
                  <a:schemeClr val="bg1"/>
                </a:solidFill>
                <a:latin typeface="Cooper Black" panose="0208090404030B020404" pitchFamily="18" charset="0"/>
              </a:rPr>
              <a:t> TRÚC CHƯƠNG TRÌNH</a:t>
            </a:r>
          </a:p>
        </p:txBody>
      </p:sp>
      <p:sp>
        <p:nvSpPr>
          <p:cNvPr id="58" name="TextBox 57"/>
          <p:cNvSpPr txBox="1"/>
          <p:nvPr/>
        </p:nvSpPr>
        <p:spPr>
          <a:xfrm>
            <a:off x="4204181" y="2870251"/>
            <a:ext cx="2739544" cy="369332"/>
          </a:xfrm>
          <a:prstGeom prst="rect">
            <a:avLst/>
          </a:prstGeom>
          <a:noFill/>
        </p:spPr>
        <p:txBody>
          <a:bodyPr wrap="square" rtlCol="0">
            <a:spAutoFit/>
          </a:bodyPr>
          <a:lstStyle/>
          <a:p>
            <a:pPr algn="ctr"/>
            <a:r>
              <a:rPr lang="en-PH" dirty="0" err="1">
                <a:solidFill>
                  <a:schemeClr val="bg1"/>
                </a:solidFill>
                <a:latin typeface="Amasis MT Pro Medium" panose="02040604050005020304" pitchFamily="18" charset="0"/>
              </a:rPr>
              <a:t>Tinh</a:t>
            </a:r>
            <a:r>
              <a:rPr lang="en-PH" dirty="0">
                <a:solidFill>
                  <a:schemeClr val="bg1"/>
                </a:solidFill>
                <a:latin typeface="Amasis MT Pro Medium" panose="02040604050005020304" pitchFamily="18" charset="0"/>
              </a:rPr>
              <a:t> </a:t>
            </a:r>
            <a:r>
              <a:rPr lang="en-PH" dirty="0" err="1">
                <a:solidFill>
                  <a:schemeClr val="bg1"/>
                </a:solidFill>
                <a:latin typeface="Amasis MT Pro Medium" panose="02040604050005020304" pitchFamily="18" charset="0"/>
              </a:rPr>
              <a:t>năng</a:t>
            </a:r>
            <a:r>
              <a:rPr lang="en-PH" dirty="0">
                <a:solidFill>
                  <a:schemeClr val="bg1"/>
                </a:solidFill>
                <a:latin typeface="Amasis MT Pro Medium" panose="02040604050005020304" pitchFamily="18" charset="0"/>
              </a:rPr>
              <a:t> </a:t>
            </a:r>
            <a:r>
              <a:rPr lang="en-PH" dirty="0" err="1">
                <a:solidFill>
                  <a:schemeClr val="bg1"/>
                </a:solidFill>
                <a:latin typeface="Amasis MT Pro Medium" panose="02040604050005020304" pitchFamily="18" charset="0"/>
              </a:rPr>
              <a:t>cơ</a:t>
            </a:r>
            <a:r>
              <a:rPr lang="en-PH" dirty="0">
                <a:solidFill>
                  <a:schemeClr val="bg1"/>
                </a:solidFill>
                <a:latin typeface="Amasis MT Pro Medium" panose="02040604050005020304" pitchFamily="18" charset="0"/>
              </a:rPr>
              <a:t> </a:t>
            </a:r>
            <a:r>
              <a:rPr lang="en-PH" dirty="0" err="1">
                <a:solidFill>
                  <a:schemeClr val="bg1"/>
                </a:solidFill>
                <a:latin typeface="Amasis MT Pro Medium" panose="02040604050005020304" pitchFamily="18" charset="0"/>
              </a:rPr>
              <a:t>bản</a:t>
            </a:r>
            <a:r>
              <a:rPr lang="en-PH" dirty="0">
                <a:solidFill>
                  <a:schemeClr val="bg1"/>
                </a:solidFill>
                <a:latin typeface="Amasis MT Pro Medium" panose="02040604050005020304" pitchFamily="18" charset="0"/>
              </a:rPr>
              <a:t> </a:t>
            </a:r>
            <a:r>
              <a:rPr lang="en-PH" dirty="0" err="1">
                <a:solidFill>
                  <a:schemeClr val="bg1"/>
                </a:solidFill>
                <a:latin typeface="Amasis MT Pro Medium" panose="02040604050005020304" pitchFamily="18" charset="0"/>
              </a:rPr>
              <a:t>cần</a:t>
            </a:r>
            <a:r>
              <a:rPr lang="en-PH" dirty="0">
                <a:solidFill>
                  <a:schemeClr val="bg1"/>
                </a:solidFill>
                <a:latin typeface="Amasis MT Pro Medium" panose="02040604050005020304" pitchFamily="18" charset="0"/>
              </a:rPr>
              <a:t> </a:t>
            </a:r>
            <a:r>
              <a:rPr lang="en-PH" dirty="0" err="1">
                <a:solidFill>
                  <a:schemeClr val="bg1"/>
                </a:solidFill>
                <a:latin typeface="Amasis MT Pro Medium" panose="02040604050005020304" pitchFamily="18" charset="0"/>
              </a:rPr>
              <a:t>có</a:t>
            </a:r>
            <a:endParaRPr lang="en-PH" dirty="0">
              <a:solidFill>
                <a:schemeClr val="bg1"/>
              </a:solidFill>
              <a:latin typeface="Amasis MT Pro Medium" panose="02040604050005020304" pitchFamily="18" charset="0"/>
            </a:endParaRPr>
          </a:p>
        </p:txBody>
      </p:sp>
      <p:sp>
        <p:nvSpPr>
          <p:cNvPr id="48" name="TextBox 47"/>
          <p:cNvSpPr txBox="1"/>
          <p:nvPr/>
        </p:nvSpPr>
        <p:spPr>
          <a:xfrm>
            <a:off x="4295142" y="3239583"/>
            <a:ext cx="4918967" cy="2308324"/>
          </a:xfrm>
          <a:prstGeom prst="rect">
            <a:avLst/>
          </a:prstGeom>
          <a:noFill/>
        </p:spPr>
        <p:txBody>
          <a:bodyPr wrap="square" rtlCol="0">
            <a:spAutoFit/>
          </a:bodyPr>
          <a:lstStyle/>
          <a:p>
            <a:pPr marL="342900" indent="-342900">
              <a:buAutoNum type="arabicPeriod"/>
            </a:pPr>
            <a:r>
              <a:rPr lang="vi-VN" dirty="0">
                <a:solidFill>
                  <a:schemeClr val="bg1"/>
                </a:solidFill>
                <a:latin typeface="Amasis MT Pro Medium" panose="02040604050005020304" pitchFamily="18" charset="0"/>
              </a:rPr>
              <a:t>Xem Todo trong ngày</a:t>
            </a:r>
          </a:p>
          <a:p>
            <a:pPr marL="342900" indent="-342900">
              <a:buAutoNum type="arabicPeriod"/>
            </a:pPr>
            <a:r>
              <a:rPr lang="vi-VN" dirty="0">
                <a:solidFill>
                  <a:schemeClr val="bg1"/>
                </a:solidFill>
                <a:latin typeface="Amasis MT Pro Medium" panose="02040604050005020304" pitchFamily="18" charset="0"/>
              </a:rPr>
              <a:t>Tạo todo mới</a:t>
            </a:r>
          </a:p>
          <a:p>
            <a:pPr marL="342900" indent="-342900">
              <a:buAutoNum type="arabicPeriod"/>
            </a:pPr>
            <a:r>
              <a:rPr lang="vi-VN" dirty="0">
                <a:solidFill>
                  <a:schemeClr val="bg1"/>
                </a:solidFill>
                <a:latin typeface="Amasis MT Pro Medium" panose="02040604050005020304" pitchFamily="18" charset="0"/>
              </a:rPr>
              <a:t>Xóa todo đã tạo</a:t>
            </a:r>
          </a:p>
          <a:p>
            <a:pPr marL="342900" indent="-342900">
              <a:buAutoNum type="arabicPeriod"/>
            </a:pPr>
            <a:r>
              <a:rPr lang="vi-VN" dirty="0">
                <a:solidFill>
                  <a:schemeClr val="bg1"/>
                </a:solidFill>
                <a:latin typeface="Amasis MT Pro Medium" panose="02040604050005020304" pitchFamily="18" charset="0"/>
              </a:rPr>
              <a:t>Sửa Todo</a:t>
            </a:r>
          </a:p>
          <a:p>
            <a:pPr marL="342900" indent="-342900">
              <a:buAutoNum type="arabicPeriod"/>
            </a:pPr>
            <a:r>
              <a:rPr lang="vi-VN" dirty="0">
                <a:solidFill>
                  <a:schemeClr val="bg1"/>
                </a:solidFill>
                <a:latin typeface="Amasis MT Pro Medium" panose="02040604050005020304" pitchFamily="18" charset="0"/>
              </a:rPr>
              <a:t>Xem các Todo chưa hoàn thành</a:t>
            </a:r>
          </a:p>
          <a:p>
            <a:pPr marL="342900" indent="-342900">
              <a:buAutoNum type="arabicPeriod"/>
            </a:pPr>
            <a:r>
              <a:rPr lang="vi-VN" dirty="0">
                <a:solidFill>
                  <a:schemeClr val="bg1"/>
                </a:solidFill>
                <a:latin typeface="Amasis MT Pro Medium" panose="02040604050005020304" pitchFamily="18" charset="0"/>
              </a:rPr>
              <a:t>Xem các Todo quá hạn</a:t>
            </a:r>
          </a:p>
          <a:p>
            <a:pPr marL="342900" indent="-342900">
              <a:buAutoNum type="arabicPeriod"/>
            </a:pPr>
            <a:r>
              <a:rPr lang="vi-VN" dirty="0">
                <a:solidFill>
                  <a:schemeClr val="bg1"/>
                </a:solidFill>
                <a:latin typeface="Amasis MT Pro Medium" panose="02040604050005020304" pitchFamily="18" charset="0"/>
              </a:rPr>
              <a:t>Sắp xếp các Todo theo mức độ công việc</a:t>
            </a:r>
          </a:p>
          <a:p>
            <a:pPr marL="342900" indent="-342900">
              <a:buAutoNum type="arabicPeriod"/>
            </a:pPr>
            <a:r>
              <a:rPr lang="vi-VN" dirty="0">
                <a:solidFill>
                  <a:schemeClr val="bg1"/>
                </a:solidFill>
                <a:latin typeface="Amasis MT Pro Medium" panose="02040604050005020304" pitchFamily="18" charset="0"/>
              </a:rPr>
              <a:t>Xem các Todo đã hoàn thành</a:t>
            </a:r>
          </a:p>
        </p:txBody>
      </p:sp>
      <p:sp>
        <p:nvSpPr>
          <p:cNvPr id="59" name="TextBox 58"/>
          <p:cNvSpPr txBox="1"/>
          <p:nvPr/>
        </p:nvSpPr>
        <p:spPr>
          <a:xfrm>
            <a:off x="7652839" y="2839043"/>
            <a:ext cx="2739544" cy="369332"/>
          </a:xfrm>
          <a:prstGeom prst="rect">
            <a:avLst/>
          </a:prstGeom>
          <a:noFill/>
        </p:spPr>
        <p:txBody>
          <a:bodyPr wrap="square" rtlCol="0">
            <a:spAutoFit/>
          </a:bodyPr>
          <a:lstStyle/>
          <a:p>
            <a:pPr algn="ctr"/>
            <a:r>
              <a:rPr lang="en-PH" dirty="0" err="1">
                <a:solidFill>
                  <a:schemeClr val="bg1"/>
                </a:solidFill>
                <a:latin typeface="Amasis MT Pro Medium" panose="02040604050005020304" pitchFamily="18" charset="0"/>
              </a:rPr>
              <a:t>Công</a:t>
            </a:r>
            <a:r>
              <a:rPr lang="en-PH" dirty="0">
                <a:solidFill>
                  <a:schemeClr val="bg1"/>
                </a:solidFill>
                <a:latin typeface="Amasis MT Pro Medium" panose="02040604050005020304" pitchFamily="18" charset="0"/>
              </a:rPr>
              <a:t> </a:t>
            </a:r>
            <a:r>
              <a:rPr lang="en-PH" dirty="0" err="1">
                <a:solidFill>
                  <a:schemeClr val="bg1"/>
                </a:solidFill>
                <a:latin typeface="Amasis MT Pro Medium" panose="02040604050005020304" pitchFamily="18" charset="0"/>
              </a:rPr>
              <a:t>nghệ</a:t>
            </a:r>
            <a:r>
              <a:rPr lang="en-PH" dirty="0">
                <a:solidFill>
                  <a:schemeClr val="bg1"/>
                </a:solidFill>
                <a:latin typeface="Amasis MT Pro Medium" panose="02040604050005020304" pitchFamily="18" charset="0"/>
              </a:rPr>
              <a:t> </a:t>
            </a:r>
            <a:r>
              <a:rPr lang="en-PH" dirty="0" err="1">
                <a:solidFill>
                  <a:schemeClr val="bg1"/>
                </a:solidFill>
                <a:latin typeface="Amasis MT Pro Medium" panose="02040604050005020304" pitchFamily="18" charset="0"/>
              </a:rPr>
              <a:t>sử</a:t>
            </a:r>
            <a:r>
              <a:rPr lang="en-PH" dirty="0">
                <a:solidFill>
                  <a:schemeClr val="bg1"/>
                </a:solidFill>
                <a:latin typeface="Amasis MT Pro Medium" panose="02040604050005020304" pitchFamily="18" charset="0"/>
              </a:rPr>
              <a:t> </a:t>
            </a:r>
            <a:r>
              <a:rPr lang="en-PH" dirty="0" err="1">
                <a:solidFill>
                  <a:schemeClr val="bg1"/>
                </a:solidFill>
                <a:latin typeface="Amasis MT Pro Medium" panose="02040604050005020304" pitchFamily="18" charset="0"/>
              </a:rPr>
              <a:t>dụng</a:t>
            </a:r>
            <a:endParaRPr lang="en-PH" dirty="0">
              <a:solidFill>
                <a:schemeClr val="bg1"/>
              </a:solidFill>
              <a:latin typeface="Amasis MT Pro Medium" panose="02040604050005020304" pitchFamily="18" charset="0"/>
            </a:endParaRPr>
          </a:p>
        </p:txBody>
      </p:sp>
      <p:sp>
        <p:nvSpPr>
          <p:cNvPr id="60" name="TextBox 59"/>
          <p:cNvSpPr txBox="1"/>
          <p:nvPr/>
        </p:nvSpPr>
        <p:spPr>
          <a:xfrm>
            <a:off x="7754585" y="3178855"/>
            <a:ext cx="2739544" cy="369332"/>
          </a:xfrm>
          <a:prstGeom prst="rect">
            <a:avLst/>
          </a:prstGeom>
          <a:noFill/>
        </p:spPr>
        <p:txBody>
          <a:bodyPr wrap="square" rtlCol="0">
            <a:spAutoFit/>
          </a:bodyPr>
          <a:lstStyle/>
          <a:p>
            <a:pPr algn="ctr"/>
            <a:r>
              <a:rPr lang="en-PH" dirty="0" err="1">
                <a:solidFill>
                  <a:schemeClr val="bg1"/>
                </a:solidFill>
                <a:latin typeface="Amasis MT Pro Medium" panose="02040604050005020304" pitchFamily="18" charset="0"/>
              </a:rPr>
              <a:t>Ngôn</a:t>
            </a:r>
            <a:r>
              <a:rPr lang="en-PH" dirty="0">
                <a:solidFill>
                  <a:schemeClr val="bg1"/>
                </a:solidFill>
                <a:latin typeface="Amasis MT Pro Medium" panose="02040604050005020304" pitchFamily="18" charset="0"/>
              </a:rPr>
              <a:t> </a:t>
            </a:r>
            <a:r>
              <a:rPr lang="en-PH" dirty="0" err="1">
                <a:solidFill>
                  <a:schemeClr val="bg1"/>
                </a:solidFill>
                <a:latin typeface="Amasis MT Pro Medium" panose="02040604050005020304" pitchFamily="18" charset="0"/>
              </a:rPr>
              <a:t>ngữ</a:t>
            </a:r>
            <a:r>
              <a:rPr lang="en-PH" dirty="0">
                <a:solidFill>
                  <a:schemeClr val="bg1"/>
                </a:solidFill>
                <a:latin typeface="Amasis MT Pro Medium" panose="02040604050005020304" pitchFamily="18" charset="0"/>
              </a:rPr>
              <a:t> </a:t>
            </a:r>
            <a:r>
              <a:rPr lang="en-PH" dirty="0" err="1">
                <a:solidFill>
                  <a:schemeClr val="bg1"/>
                </a:solidFill>
                <a:latin typeface="Amasis MT Pro Medium" panose="02040604050005020304" pitchFamily="18" charset="0"/>
              </a:rPr>
              <a:t>lập</a:t>
            </a:r>
            <a:r>
              <a:rPr lang="en-PH" dirty="0">
                <a:solidFill>
                  <a:schemeClr val="bg1"/>
                </a:solidFill>
                <a:latin typeface="Amasis MT Pro Medium" panose="02040604050005020304" pitchFamily="18" charset="0"/>
              </a:rPr>
              <a:t> </a:t>
            </a:r>
            <a:r>
              <a:rPr lang="en-PH" dirty="0" err="1">
                <a:solidFill>
                  <a:schemeClr val="bg1"/>
                </a:solidFill>
                <a:latin typeface="Amasis MT Pro Medium" panose="02040604050005020304" pitchFamily="18" charset="0"/>
              </a:rPr>
              <a:t>trình</a:t>
            </a:r>
            <a:r>
              <a:rPr lang="en-PH" dirty="0">
                <a:solidFill>
                  <a:schemeClr val="bg1"/>
                </a:solidFill>
                <a:latin typeface="Amasis MT Pro Medium" panose="02040604050005020304" pitchFamily="18" charset="0"/>
              </a:rPr>
              <a:t> c</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51"/>
                                        </p:tgtEl>
                                        <p:attrNameLst>
                                          <p:attrName>style.visibility</p:attrName>
                                        </p:attrNameLst>
                                      </p:cBhvr>
                                      <p:to>
                                        <p:strVal val="visible"/>
                                      </p:to>
                                    </p:set>
                                    <p:animEffect transition="in" filter="fade">
                                      <p:cBhvr>
                                        <p:cTn id="7" dur="750"/>
                                        <p:tgtEl>
                                          <p:spTgt spid="51"/>
                                        </p:tgtEl>
                                      </p:cBhvr>
                                    </p:animEffect>
                                  </p:childTnLst>
                                </p:cTn>
                              </p:par>
                            </p:childTnLst>
                          </p:cTn>
                        </p:par>
                        <p:par>
                          <p:cTn id="8" fill="hold">
                            <p:stCondLst>
                              <p:cond delay="225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58"/>
                                        </p:tgtEl>
                                        <p:attrNameLst>
                                          <p:attrName>style.visibility</p:attrName>
                                        </p:attrNameLst>
                                      </p:cBhvr>
                                      <p:to>
                                        <p:strVal val="visible"/>
                                      </p:to>
                                    </p:set>
                                    <p:animEffect transition="in" filter="fade">
                                      <p:cBhvr>
                                        <p:cTn id="11" dur="1000"/>
                                        <p:tgtEl>
                                          <p:spTgt spid="58"/>
                                        </p:tgtEl>
                                      </p:cBhvr>
                                    </p:animEffect>
                                  </p:childTnLst>
                                </p:cTn>
                              </p:par>
                            </p:childTnLst>
                          </p:cTn>
                        </p:par>
                        <p:par>
                          <p:cTn id="12" fill="hold">
                            <p:stCondLst>
                              <p:cond delay="375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48"/>
                                        </p:tgtEl>
                                        <p:attrNameLst>
                                          <p:attrName>style.visibility</p:attrName>
                                        </p:attrNameLst>
                                      </p:cBhvr>
                                      <p:to>
                                        <p:strVal val="visible"/>
                                      </p:to>
                                    </p:set>
                                    <p:animEffect transition="in" filter="fade">
                                      <p:cBhvr>
                                        <p:cTn id="15" dur="1000"/>
                                        <p:tgtEl>
                                          <p:spTgt spid="48"/>
                                        </p:tgtEl>
                                      </p:cBhvr>
                                    </p:animEffect>
                                  </p:childTnLst>
                                </p:cTn>
                              </p:par>
                            </p:childTnLst>
                          </p:cTn>
                        </p:par>
                        <p:par>
                          <p:cTn id="16" fill="hold">
                            <p:stCondLst>
                              <p:cond delay="855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59"/>
                                        </p:tgtEl>
                                        <p:attrNameLst>
                                          <p:attrName>style.visibility</p:attrName>
                                        </p:attrNameLst>
                                      </p:cBhvr>
                                      <p:to>
                                        <p:strVal val="visible"/>
                                      </p:to>
                                    </p:set>
                                    <p:animEffect transition="in" filter="fade">
                                      <p:cBhvr>
                                        <p:cTn id="19" dur="1000"/>
                                        <p:tgtEl>
                                          <p:spTgt spid="59"/>
                                        </p:tgtEl>
                                      </p:cBhvr>
                                    </p:animEffect>
                                  </p:childTnLst>
                                </p:cTn>
                              </p:par>
                            </p:childTnLst>
                          </p:cTn>
                        </p:par>
                        <p:par>
                          <p:cTn id="20" fill="hold">
                            <p:stCondLst>
                              <p:cond delay="9850"/>
                            </p:stCondLst>
                            <p:childTnLst>
                              <p:par>
                                <p:cTn id="21" presetID="10" presetClass="entr" presetSubtype="0" fill="hold" grpId="0" nodeType="afterEffect">
                                  <p:stCondLst>
                                    <p:cond delay="0"/>
                                  </p:stCondLst>
                                  <p:iterate type="wd">
                                    <p:tmPct val="10000"/>
                                  </p:iterate>
                                  <p:childTnLst>
                                    <p:set>
                                      <p:cBhvr>
                                        <p:cTn id="22" dur="1" fill="hold">
                                          <p:stCondLst>
                                            <p:cond delay="0"/>
                                          </p:stCondLst>
                                        </p:cTn>
                                        <p:tgtEl>
                                          <p:spTgt spid="60"/>
                                        </p:tgtEl>
                                        <p:attrNameLst>
                                          <p:attrName>style.visibility</p:attrName>
                                        </p:attrNameLst>
                                      </p:cBhvr>
                                      <p:to>
                                        <p:strVal val="visible"/>
                                      </p:to>
                                    </p:set>
                                    <p:animEffect transition="in" filter="fade">
                                      <p:cBhvr>
                                        <p:cTn id="23" dur="10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8" grpId="0"/>
      <p:bldP spid="48" grpId="0"/>
      <p:bldP spid="59" grpId="0"/>
      <p:bldP spid="60"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5" name="Rectangle: Rounded Corners 14"/>
          <p:cNvSpPr/>
          <p:nvPr/>
        </p:nvSpPr>
        <p:spPr>
          <a:xfrm>
            <a:off x="1003300" y="955497"/>
            <a:ext cx="10185400" cy="5693226"/>
          </a:xfrm>
          <a:prstGeom prst="roundRect">
            <a:avLst>
              <a:gd name="adj" fmla="val 7967"/>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Rectangle 12"/>
          <p:cNvSpPr/>
          <p:nvPr/>
        </p:nvSpPr>
        <p:spPr>
          <a:xfrm>
            <a:off x="0" y="0"/>
            <a:ext cx="12192000" cy="78000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 name="Picture 2" descr="Icon&#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765" y="-88847"/>
            <a:ext cx="954637" cy="954637"/>
          </a:xfrm>
          <a:prstGeom prst="rect">
            <a:avLst/>
          </a:prstGeom>
        </p:spPr>
      </p:pic>
      <p:sp>
        <p:nvSpPr>
          <p:cNvPr id="4" name="Rectangle: Rounded Corners 3"/>
          <p:cNvSpPr/>
          <p:nvPr/>
        </p:nvSpPr>
        <p:spPr>
          <a:xfrm>
            <a:off x="1202978" y="148857"/>
            <a:ext cx="2894275" cy="454184"/>
          </a:xfrm>
          <a:prstGeom prst="roundRect">
            <a:avLst>
              <a:gd name="adj"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 name="Graphic 5" descr="Home with solid fill"/>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0275" y="148857"/>
            <a:ext cx="454184" cy="454184"/>
          </a:xfrm>
          <a:prstGeom prst="rect">
            <a:avLst/>
          </a:prstGeom>
        </p:spPr>
      </p:pic>
      <p:pic>
        <p:nvPicPr>
          <p:cNvPr id="8" name="Graphic 7" descr="Presentation with media with solid fill"/>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7511" y="148857"/>
            <a:ext cx="454185" cy="454185"/>
          </a:xfrm>
          <a:prstGeom prst="rect">
            <a:avLst/>
          </a:prstGeom>
        </p:spPr>
      </p:pic>
      <p:pic>
        <p:nvPicPr>
          <p:cNvPr id="10" name="Graphic 9" descr="Store with solid fill"/>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74786" y="148857"/>
            <a:ext cx="454184" cy="454184"/>
          </a:xfrm>
          <a:prstGeom prst="rect">
            <a:avLst/>
          </a:prstGeom>
        </p:spPr>
      </p:pic>
      <p:pic>
        <p:nvPicPr>
          <p:cNvPr id="12" name="Graphic 11" descr="Flag with solid fill"/>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14488" y="148857"/>
            <a:ext cx="454184" cy="454184"/>
          </a:xfrm>
          <a:prstGeom prst="rect">
            <a:avLst/>
          </a:prstGeom>
        </p:spPr>
      </p:pic>
      <p:pic>
        <p:nvPicPr>
          <p:cNvPr id="19" name="Graphic 18" descr="Female Profile with solid fill"/>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96472" y="167976"/>
            <a:ext cx="454184" cy="454184"/>
          </a:xfrm>
          <a:prstGeom prst="rect">
            <a:avLst/>
          </a:prstGeom>
        </p:spPr>
      </p:pic>
      <p:grpSp>
        <p:nvGrpSpPr>
          <p:cNvPr id="28" name="Group 27"/>
          <p:cNvGrpSpPr/>
          <p:nvPr/>
        </p:nvGrpSpPr>
        <p:grpSpPr>
          <a:xfrm>
            <a:off x="9944143" y="167976"/>
            <a:ext cx="477904" cy="454184"/>
            <a:chOff x="8567357" y="1630008"/>
            <a:chExt cx="698205" cy="719089"/>
          </a:xfrm>
        </p:grpSpPr>
        <p:sp>
          <p:nvSpPr>
            <p:cNvPr id="24" name="Oval 23"/>
            <p:cNvSpPr/>
            <p:nvPr/>
          </p:nvSpPr>
          <p:spPr>
            <a:xfrm>
              <a:off x="8567357" y="1630008"/>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1" name="Graphic 20" descr="Chat bubble with solid fill"/>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10693" y="1737566"/>
              <a:ext cx="611531" cy="611531"/>
            </a:xfrm>
            <a:prstGeom prst="rect">
              <a:avLst/>
            </a:prstGeom>
          </p:spPr>
        </p:pic>
      </p:grpSp>
      <p:grpSp>
        <p:nvGrpSpPr>
          <p:cNvPr id="29" name="Group 28"/>
          <p:cNvGrpSpPr/>
          <p:nvPr/>
        </p:nvGrpSpPr>
        <p:grpSpPr>
          <a:xfrm>
            <a:off x="10615534" y="167976"/>
            <a:ext cx="477904" cy="454184"/>
            <a:chOff x="10056709" y="2632409"/>
            <a:chExt cx="698205" cy="698205"/>
          </a:xfrm>
        </p:grpSpPr>
        <p:sp>
          <p:nvSpPr>
            <p:cNvPr id="25" name="Oval 24"/>
            <p:cNvSpPr/>
            <p:nvPr/>
          </p:nvSpPr>
          <p:spPr>
            <a:xfrm>
              <a:off x="10056709" y="2632409"/>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3" name="Graphic 22" descr="Ringer with solid fill"/>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93922" y="2632409"/>
              <a:ext cx="623777" cy="623777"/>
            </a:xfrm>
            <a:prstGeom prst="rect">
              <a:avLst/>
            </a:prstGeom>
          </p:spPr>
        </p:pic>
      </p:grpSp>
      <p:grpSp>
        <p:nvGrpSpPr>
          <p:cNvPr id="31" name="Group 30"/>
          <p:cNvGrpSpPr/>
          <p:nvPr/>
        </p:nvGrpSpPr>
        <p:grpSpPr>
          <a:xfrm>
            <a:off x="11286925" y="161442"/>
            <a:ext cx="454184" cy="467253"/>
            <a:chOff x="8279565" y="2981512"/>
            <a:chExt cx="698205" cy="698205"/>
          </a:xfrm>
        </p:grpSpPr>
        <p:sp>
          <p:nvSpPr>
            <p:cNvPr id="26" name="Oval 25"/>
            <p:cNvSpPr/>
            <p:nvPr/>
          </p:nvSpPr>
          <p:spPr>
            <a:xfrm>
              <a:off x="8279565" y="2981512"/>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Isosceles Triangle 29"/>
            <p:cNvSpPr/>
            <p:nvPr/>
          </p:nvSpPr>
          <p:spPr>
            <a:xfrm flipV="1">
              <a:off x="8399399" y="3211033"/>
              <a:ext cx="458535" cy="35598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33" name="Graphic 32" descr="Magnifying glass outline"/>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12753" y="142260"/>
            <a:ext cx="457200" cy="457200"/>
          </a:xfrm>
          <a:prstGeom prst="rect">
            <a:avLst/>
          </a:prstGeom>
        </p:spPr>
      </p:pic>
      <p:sp>
        <p:nvSpPr>
          <p:cNvPr id="34" name="TextBox 33"/>
          <p:cNvSpPr txBox="1"/>
          <p:nvPr/>
        </p:nvSpPr>
        <p:spPr>
          <a:xfrm>
            <a:off x="1865479" y="167976"/>
            <a:ext cx="1871025" cy="369332"/>
          </a:xfrm>
          <a:prstGeom prst="rect">
            <a:avLst/>
          </a:prstGeom>
          <a:noFill/>
        </p:spPr>
        <p:txBody>
          <a:bodyPr wrap="none" rtlCol="0">
            <a:spAutoFit/>
          </a:bodyPr>
          <a:lstStyle/>
          <a:p>
            <a:r>
              <a:rPr lang="en-US" dirty="0">
                <a:solidFill>
                  <a:schemeClr val="bg1"/>
                </a:solidFill>
                <a:latin typeface="Amasis MT Pro Medium" panose="02040604050005020304" pitchFamily="18" charset="0"/>
              </a:rPr>
              <a:t>search </a:t>
            </a:r>
            <a:r>
              <a:rPr lang="en-US" dirty="0" err="1">
                <a:solidFill>
                  <a:schemeClr val="bg1"/>
                </a:solidFill>
                <a:latin typeface="Amasis MT Pro Medium" panose="02040604050005020304" pitchFamily="18" charset="0"/>
              </a:rPr>
              <a:t>facebook</a:t>
            </a:r>
            <a:endParaRPr lang="en-PH" dirty="0">
              <a:solidFill>
                <a:schemeClr val="bg1"/>
              </a:solidFill>
              <a:latin typeface="Amasis MT Pro Medium" panose="02040604050005020304" pitchFamily="18" charset="0"/>
            </a:endParaRPr>
          </a:p>
        </p:txBody>
      </p:sp>
      <p:sp>
        <p:nvSpPr>
          <p:cNvPr id="63" name="Rectangle: Rounded Corners 62"/>
          <p:cNvSpPr/>
          <p:nvPr/>
        </p:nvSpPr>
        <p:spPr>
          <a:xfrm>
            <a:off x="7938696" y="1874543"/>
            <a:ext cx="2614399" cy="3471814"/>
          </a:xfrm>
          <a:prstGeom prst="roundRect">
            <a:avLst/>
          </a:prstGeom>
          <a:blipFill>
            <a:blip r:embed="rId11"/>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44" name="Group 43"/>
          <p:cNvGrpSpPr/>
          <p:nvPr/>
        </p:nvGrpSpPr>
        <p:grpSpPr>
          <a:xfrm>
            <a:off x="1134511" y="5700389"/>
            <a:ext cx="9922978" cy="836455"/>
            <a:chOff x="1134511" y="5700389"/>
            <a:chExt cx="9922978" cy="836455"/>
          </a:xfrm>
        </p:grpSpPr>
        <p:sp>
          <p:nvSpPr>
            <p:cNvPr id="16" name="Rectangle: Rounded Corners 15"/>
            <p:cNvSpPr/>
            <p:nvPr/>
          </p:nvSpPr>
          <p:spPr>
            <a:xfrm>
              <a:off x="1134511" y="5700389"/>
              <a:ext cx="9922978" cy="836455"/>
            </a:xfrm>
            <a:prstGeom prst="roundRect">
              <a:avLst>
                <a:gd name="adj" fmla="val 34817"/>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5" name="Graphic 34" descr="Thumbs up sign with solid fill"/>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37361" y="5800260"/>
              <a:ext cx="607707" cy="607707"/>
            </a:xfrm>
            <a:prstGeom prst="rect">
              <a:avLst/>
            </a:prstGeom>
          </p:spPr>
        </p:pic>
        <p:sp>
          <p:nvSpPr>
            <p:cNvPr id="36" name="TextBox 35"/>
            <p:cNvSpPr txBox="1"/>
            <p:nvPr/>
          </p:nvSpPr>
          <p:spPr>
            <a:xfrm>
              <a:off x="2639358" y="5873281"/>
              <a:ext cx="779381"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Like</a:t>
              </a:r>
              <a:endParaRPr lang="en-PH" sz="2400" dirty="0">
                <a:solidFill>
                  <a:schemeClr val="bg1"/>
                </a:solidFill>
                <a:latin typeface="Amasis MT Pro Medium" panose="02040604050005020304" pitchFamily="18" charset="0"/>
              </a:endParaRPr>
            </a:p>
          </p:txBody>
        </p:sp>
        <p:cxnSp>
          <p:nvCxnSpPr>
            <p:cNvPr id="38" name="Straight Connector 37"/>
            <p:cNvCxnSpPr/>
            <p:nvPr/>
          </p:nvCxnSpPr>
          <p:spPr>
            <a:xfrm>
              <a:off x="4402544" y="5700389"/>
              <a:ext cx="0" cy="836455"/>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a:xfrm>
              <a:off x="7979388" y="5700389"/>
              <a:ext cx="0" cy="836455"/>
            </a:xfrm>
            <a:prstGeom prst="line">
              <a:avLst/>
            </a:prstGeom>
          </p:spPr>
          <p:style>
            <a:lnRef idx="1">
              <a:schemeClr val="dk1"/>
            </a:lnRef>
            <a:fillRef idx="0">
              <a:schemeClr val="dk1"/>
            </a:fillRef>
            <a:effectRef idx="0">
              <a:schemeClr val="dk1"/>
            </a:effectRef>
            <a:fontRef idx="minor">
              <a:schemeClr val="tx1"/>
            </a:fontRef>
          </p:style>
        </p:cxnSp>
        <p:pic>
          <p:nvPicPr>
            <p:cNvPr id="41" name="Graphic 40" descr="Speech with solid fill"/>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081685" y="5800260"/>
              <a:ext cx="667334" cy="667334"/>
            </a:xfrm>
            <a:prstGeom prst="rect">
              <a:avLst/>
            </a:prstGeom>
          </p:spPr>
        </p:pic>
        <p:sp>
          <p:nvSpPr>
            <p:cNvPr id="50" name="TextBox 49"/>
            <p:cNvSpPr txBox="1"/>
            <p:nvPr/>
          </p:nvSpPr>
          <p:spPr>
            <a:xfrm>
              <a:off x="5681752" y="5873280"/>
              <a:ext cx="1547218"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Comment</a:t>
              </a:r>
              <a:endParaRPr lang="en-PH" sz="2400" dirty="0">
                <a:solidFill>
                  <a:schemeClr val="bg1"/>
                </a:solidFill>
                <a:latin typeface="Amasis MT Pro Medium" panose="02040604050005020304" pitchFamily="18" charset="0"/>
              </a:endParaRPr>
            </a:p>
          </p:txBody>
        </p:sp>
        <p:pic>
          <p:nvPicPr>
            <p:cNvPr id="43" name="Graphic 42" descr="Share with solid fill"/>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682324" y="5793819"/>
              <a:ext cx="614148" cy="614148"/>
            </a:xfrm>
            <a:prstGeom prst="rect">
              <a:avLst/>
            </a:prstGeom>
          </p:spPr>
        </p:pic>
        <p:sp>
          <p:nvSpPr>
            <p:cNvPr id="53" name="TextBox 52"/>
            <p:cNvSpPr txBox="1"/>
            <p:nvPr/>
          </p:nvSpPr>
          <p:spPr>
            <a:xfrm>
              <a:off x="9214109" y="5870061"/>
              <a:ext cx="970137"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Share</a:t>
              </a:r>
              <a:endParaRPr lang="en-PH" sz="2400" dirty="0">
                <a:solidFill>
                  <a:schemeClr val="bg1"/>
                </a:solidFill>
                <a:latin typeface="Amasis MT Pro Medium" panose="02040604050005020304" pitchFamily="18" charset="0"/>
              </a:endParaRPr>
            </a:p>
          </p:txBody>
        </p:sp>
      </p:grpSp>
      <p:grpSp>
        <p:nvGrpSpPr>
          <p:cNvPr id="57" name="Group 56"/>
          <p:cNvGrpSpPr/>
          <p:nvPr/>
        </p:nvGrpSpPr>
        <p:grpSpPr>
          <a:xfrm>
            <a:off x="1261953" y="1030619"/>
            <a:ext cx="1016000" cy="952500"/>
            <a:chOff x="-2298700" y="3263900"/>
            <a:chExt cx="1016000" cy="952500"/>
          </a:xfrm>
        </p:grpSpPr>
        <p:sp>
          <p:nvSpPr>
            <p:cNvPr id="54" name="Rectangle 53"/>
            <p:cNvSpPr/>
            <p:nvPr/>
          </p:nvSpPr>
          <p:spPr>
            <a:xfrm>
              <a:off x="-2298700" y="3263900"/>
              <a:ext cx="1016000" cy="9525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6" name="Graphic 55" descr="Female Profile with solid fill"/>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255756" y="3296572"/>
              <a:ext cx="914400" cy="914400"/>
            </a:xfrm>
            <a:prstGeom prst="rect">
              <a:avLst/>
            </a:prstGeom>
            <a:effectLst>
              <a:outerShdw blurRad="63500" sx="102000" sy="102000" algn="ctr" rotWithShape="0">
                <a:prstClr val="black">
                  <a:alpha val="40000"/>
                </a:prstClr>
              </a:outerShdw>
            </a:effectLst>
          </p:spPr>
        </p:pic>
      </p:grpSp>
      <p:grpSp>
        <p:nvGrpSpPr>
          <p:cNvPr id="46" name="Group 45"/>
          <p:cNvGrpSpPr/>
          <p:nvPr/>
        </p:nvGrpSpPr>
        <p:grpSpPr>
          <a:xfrm>
            <a:off x="-2160905" y="1297356"/>
            <a:ext cx="964150" cy="941582"/>
            <a:chOff x="2318916" y="1101605"/>
            <a:chExt cx="964150" cy="941582"/>
          </a:xfrm>
        </p:grpSpPr>
        <p:sp>
          <p:nvSpPr>
            <p:cNvPr id="45" name="Rectangle 44"/>
            <p:cNvSpPr/>
            <p:nvPr/>
          </p:nvSpPr>
          <p:spPr>
            <a:xfrm>
              <a:off x="2318916" y="1101605"/>
              <a:ext cx="964150" cy="94158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5" name="Graphic 54" descr="Male profile with solid fill"/>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343791" y="1124450"/>
              <a:ext cx="914400" cy="914400"/>
            </a:xfrm>
            <a:prstGeom prst="rect">
              <a:avLst/>
            </a:prstGeom>
            <a:effectLst>
              <a:outerShdw blurRad="63500" sx="102000" sy="102000" algn="ctr" rotWithShape="0">
                <a:prstClr val="black">
                  <a:alpha val="40000"/>
                </a:prstClr>
              </a:outerShdw>
            </a:effectLst>
          </p:spPr>
        </p:pic>
      </p:grpSp>
      <p:sp>
        <p:nvSpPr>
          <p:cNvPr id="49" name="TextBox 48"/>
          <p:cNvSpPr txBox="1"/>
          <p:nvPr/>
        </p:nvSpPr>
        <p:spPr>
          <a:xfrm>
            <a:off x="2328698" y="1097301"/>
            <a:ext cx="3363421" cy="400110"/>
          </a:xfrm>
          <a:prstGeom prst="rect">
            <a:avLst/>
          </a:prstGeom>
          <a:noFill/>
        </p:spPr>
        <p:txBody>
          <a:bodyPr wrap="none" rtlCol="0">
            <a:spAutoFit/>
          </a:bodyPr>
          <a:lstStyle/>
          <a:p>
            <a:r>
              <a:rPr lang="en-PH" sz="2000" dirty="0">
                <a:solidFill>
                  <a:schemeClr val="bg1"/>
                </a:solidFill>
                <a:latin typeface="Amasis MT Pro Medium" panose="02040604050005020304" pitchFamily="18" charset="0"/>
              </a:rPr>
              <a:t>NHÓM THỰC HÀNH SỐ 17</a:t>
            </a:r>
          </a:p>
        </p:txBody>
      </p:sp>
      <p:pic>
        <p:nvPicPr>
          <p:cNvPr id="52" name="Graphic 51" descr="Hamburger Menu Icon outline"/>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254014" y="1030619"/>
            <a:ext cx="600471" cy="600471"/>
          </a:xfrm>
          <a:prstGeom prst="rect">
            <a:avLst/>
          </a:prstGeom>
        </p:spPr>
      </p:pic>
      <p:sp>
        <p:nvSpPr>
          <p:cNvPr id="51" name="TextBox 50"/>
          <p:cNvSpPr txBox="1"/>
          <p:nvPr/>
        </p:nvSpPr>
        <p:spPr>
          <a:xfrm>
            <a:off x="1796204" y="2084875"/>
            <a:ext cx="5856090" cy="830997"/>
          </a:xfrm>
          <a:prstGeom prst="rect">
            <a:avLst/>
          </a:prstGeom>
          <a:noFill/>
        </p:spPr>
        <p:txBody>
          <a:bodyPr wrap="none" rtlCol="0">
            <a:spAutoFit/>
          </a:bodyPr>
          <a:lstStyle/>
          <a:p>
            <a:r>
              <a:rPr lang="en-PH" sz="4800" dirty="0" err="1">
                <a:solidFill>
                  <a:schemeClr val="bg1"/>
                </a:solidFill>
                <a:latin typeface="Cooper Black" panose="0208090404030B020404" pitchFamily="18" charset="0"/>
              </a:rPr>
              <a:t>Tổng</a:t>
            </a:r>
            <a:r>
              <a:rPr lang="en-PH" sz="4800" dirty="0">
                <a:solidFill>
                  <a:schemeClr val="bg1"/>
                </a:solidFill>
                <a:latin typeface="Cooper Black" panose="0208090404030B020404" pitchFamily="18" charset="0"/>
              </a:rPr>
              <a:t> </a:t>
            </a:r>
            <a:r>
              <a:rPr lang="en-PH" sz="4800" dirty="0" err="1">
                <a:solidFill>
                  <a:schemeClr val="bg1"/>
                </a:solidFill>
                <a:latin typeface="Cooper Black" panose="0208090404030B020404" pitchFamily="18" charset="0"/>
              </a:rPr>
              <a:t>quan</a:t>
            </a:r>
            <a:r>
              <a:rPr lang="en-PH" sz="4800" dirty="0">
                <a:solidFill>
                  <a:schemeClr val="bg1"/>
                </a:solidFill>
                <a:latin typeface="Cooper Black" panose="0208090404030B020404" pitchFamily="18" charset="0"/>
              </a:rPr>
              <a:t> </a:t>
            </a:r>
            <a:r>
              <a:rPr lang="en-PH" sz="4800" dirty="0" err="1">
                <a:solidFill>
                  <a:schemeClr val="bg1"/>
                </a:solidFill>
                <a:latin typeface="Cooper Black" panose="0208090404030B020404" pitchFamily="18" charset="0"/>
              </a:rPr>
              <a:t>về</a:t>
            </a:r>
            <a:r>
              <a:rPr lang="en-PH" sz="4800" dirty="0">
                <a:solidFill>
                  <a:schemeClr val="bg1"/>
                </a:solidFill>
                <a:latin typeface="Cooper Black" panose="0208090404030B020404" pitchFamily="18" charset="0"/>
              </a:rPr>
              <a:t> code</a:t>
            </a:r>
          </a:p>
        </p:txBody>
      </p:sp>
      <p:sp>
        <p:nvSpPr>
          <p:cNvPr id="59" name="TextBox 58"/>
          <p:cNvSpPr txBox="1"/>
          <p:nvPr/>
        </p:nvSpPr>
        <p:spPr>
          <a:xfrm>
            <a:off x="3291161" y="-1226675"/>
            <a:ext cx="5609677" cy="1200329"/>
          </a:xfrm>
          <a:prstGeom prst="rect">
            <a:avLst/>
          </a:prstGeom>
          <a:noFill/>
        </p:spPr>
        <p:txBody>
          <a:bodyPr wrap="none" rtlCol="0">
            <a:spAutoFit/>
          </a:bodyPr>
          <a:lstStyle/>
          <a:p>
            <a:r>
              <a:rPr lang="en-US" sz="7200" dirty="0">
                <a:solidFill>
                  <a:schemeClr val="bg1"/>
                </a:solidFill>
                <a:latin typeface="Cooper Black" panose="0208090404030B020404" pitchFamily="18" charset="0"/>
              </a:rPr>
              <a:t>Thank You!</a:t>
            </a:r>
            <a:endParaRPr lang="en-PH" sz="7200" dirty="0">
              <a:solidFill>
                <a:schemeClr val="bg1"/>
              </a:solidFill>
              <a:latin typeface="Cooper Black" panose="0208090404030B020404" pitchFamily="18" charset="0"/>
            </a:endParaRPr>
          </a:p>
        </p:txBody>
      </p:sp>
      <p:sp>
        <p:nvSpPr>
          <p:cNvPr id="48" name="TextBox 47"/>
          <p:cNvSpPr txBox="1"/>
          <p:nvPr/>
        </p:nvSpPr>
        <p:spPr>
          <a:xfrm>
            <a:off x="1808645" y="3015743"/>
            <a:ext cx="3043273" cy="2585323"/>
          </a:xfrm>
          <a:prstGeom prst="rect">
            <a:avLst/>
          </a:prstGeom>
          <a:noFill/>
        </p:spPr>
        <p:txBody>
          <a:bodyPr wrap="square" rtlCol="0">
            <a:spAutoFit/>
          </a:bodyPr>
          <a:lstStyle/>
          <a:p>
            <a:pPr marL="342900" indent="-342900">
              <a:buAutoNum type="arabicPeriod"/>
            </a:pPr>
            <a:r>
              <a:rPr lang="vi-VN">
                <a:solidFill>
                  <a:schemeClr val="bg1"/>
                </a:solidFill>
                <a:latin typeface="Amasis MT Pro Medium" panose="02040604050005020304" pitchFamily="18" charset="0"/>
              </a:rPr>
              <a:t>Hàm adjustcount() </a:t>
            </a:r>
          </a:p>
          <a:p>
            <a:pPr marL="342900" indent="-342900">
              <a:buAutoNum type="arabicPeriod"/>
            </a:pPr>
            <a:r>
              <a:rPr lang="vi-VN">
                <a:solidFill>
                  <a:schemeClr val="bg1"/>
                </a:solidFill>
                <a:latin typeface="Amasis MT Pro Medium" panose="02040604050005020304" pitchFamily="18" charset="0"/>
              </a:rPr>
              <a:t>Hàm createtodo()</a:t>
            </a:r>
          </a:p>
          <a:p>
            <a:pPr marL="342900" indent="-342900">
              <a:buAutoNum type="arabicPeriod"/>
            </a:pPr>
            <a:r>
              <a:rPr lang="vi-VN">
                <a:solidFill>
                  <a:schemeClr val="bg1"/>
                </a:solidFill>
                <a:latin typeface="Amasis MT Pro Medium" panose="02040604050005020304" pitchFamily="18" charset="0"/>
              </a:rPr>
              <a:t>Hàm seeTodo()</a:t>
            </a:r>
          </a:p>
          <a:p>
            <a:pPr marL="342900" indent="-342900">
              <a:buAutoNum type="arabicPeriod"/>
            </a:pPr>
            <a:r>
              <a:rPr lang="vi-VN">
                <a:solidFill>
                  <a:schemeClr val="bg1"/>
                </a:solidFill>
                <a:latin typeface="Amasis MT Pro Medium" panose="02040604050005020304" pitchFamily="18" charset="0"/>
              </a:rPr>
              <a:t>Hàm unfinishTodo()</a:t>
            </a:r>
          </a:p>
          <a:p>
            <a:pPr marL="342900" indent="-342900">
              <a:buAutoNum type="arabicPeriod"/>
            </a:pPr>
            <a:r>
              <a:rPr lang="vi-VN">
                <a:solidFill>
                  <a:schemeClr val="bg1"/>
                </a:solidFill>
                <a:latin typeface="Amasis MT Pro Medium" panose="02040604050005020304" pitchFamily="18" charset="0"/>
              </a:rPr>
              <a:t>Hàm overdueTodo()</a:t>
            </a:r>
          </a:p>
          <a:p>
            <a:pPr marL="342900" indent="-342900">
              <a:buAutoNum type="arabicPeriod"/>
            </a:pPr>
            <a:r>
              <a:rPr lang="vi-VN">
                <a:solidFill>
                  <a:schemeClr val="bg1"/>
                </a:solidFill>
                <a:latin typeface="Amasis MT Pro Medium" panose="02040604050005020304" pitchFamily="18" charset="0"/>
              </a:rPr>
              <a:t>Hàm rankTodo()</a:t>
            </a:r>
          </a:p>
          <a:p>
            <a:pPr marL="342900" indent="-342900">
              <a:buAutoNum type="arabicPeriod"/>
            </a:pPr>
            <a:r>
              <a:rPr lang="vi-VN">
                <a:solidFill>
                  <a:schemeClr val="bg1"/>
                </a:solidFill>
                <a:latin typeface="Amasis MT Pro Medium" panose="02040604050005020304" pitchFamily="18" charset="0"/>
              </a:rPr>
              <a:t>Hàm completeTodo()</a:t>
            </a:r>
          </a:p>
          <a:p>
            <a:pPr marL="342900" indent="-342900">
              <a:buAutoNum type="arabicPeriod"/>
            </a:pPr>
            <a:r>
              <a:rPr lang="vi-VN">
                <a:solidFill>
                  <a:schemeClr val="bg1"/>
                </a:solidFill>
                <a:latin typeface="Amasis MT Pro Medium" panose="02040604050005020304" pitchFamily="18" charset="0"/>
              </a:rPr>
              <a:t>Hàm repairTodo()</a:t>
            </a:r>
          </a:p>
          <a:p>
            <a:pPr marL="342900" indent="-342900">
              <a:buAutoNum type="arabicPeriod"/>
            </a:pPr>
            <a:r>
              <a:rPr lang="vi-VN">
                <a:solidFill>
                  <a:schemeClr val="bg1"/>
                </a:solidFill>
                <a:latin typeface="Amasis MT Pro Medium" panose="02040604050005020304" pitchFamily="18" charset="0"/>
              </a:rPr>
              <a:t>Một số hàm cơ bản khác</a:t>
            </a:r>
            <a:endParaRPr lang="vi-VN" dirty="0">
              <a:solidFill>
                <a:schemeClr val="bg1"/>
              </a:solidFill>
              <a:latin typeface="Amasis MT Pro Medium" panose="02040604050005020304" pitchFamily="18" charset="0"/>
            </a:endParaRPr>
          </a:p>
        </p:txBody>
      </p:sp>
      <p:pic>
        <p:nvPicPr>
          <p:cNvPr id="7" name="Slide Zoom 6">
            <a:hlinkClick r:id="rId18" action="ppaction://hlinksldjump"/>
          </p:cNvPr>
          <p:cNvPicPr>
            <a:picLocks noGrp="1" noRot="1" noChangeAspect="1" noMove="1" noResize="1" noEditPoints="1" noAdjustHandles="1" noChangeArrowheads="1" noChangeShapeType="1"/>
          </p:cNvPicPr>
          <p:nvPr/>
        </p:nvPicPr>
        <p:blipFill>
          <a:blip r:embed="rId19">
            <a:extLst>
              <a:ext uri="{28A0092B-C50C-407E-A947-70E740481C1C}">
                <a14:useLocalDpi xmlns:a14="http://schemas.microsoft.com/office/drawing/2010/main" val="0"/>
              </a:ext>
            </a:extLst>
          </a:blip>
          <a:stretch>
            <a:fillRect/>
          </a:stretch>
        </p:blipFill>
        <p:spPr>
          <a:xfrm>
            <a:off x="4183779" y="3081598"/>
            <a:ext cx="803588" cy="206864"/>
          </a:xfrm>
          <a:prstGeom prst="rect">
            <a:avLst/>
          </a:prstGeom>
        </p:spPr>
      </p:pic>
      <p:pic>
        <p:nvPicPr>
          <p:cNvPr id="17" name="Slide Zoom 16">
            <a:hlinkClick r:id="rId20" action="ppaction://hlinksldjump"/>
          </p:cNvPr>
          <p:cNvPicPr>
            <a:picLocks noGrp="1" noRot="1" noChangeAspect="1" noMove="1" noResize="1" noEditPoints="1" noAdjustHandles="1" noChangeArrowheads="1" noChangeShapeType="1"/>
          </p:cNvPicPr>
          <p:nvPr/>
        </p:nvPicPr>
        <p:blipFill>
          <a:blip r:embed="rId19">
            <a:extLst>
              <a:ext uri="{28A0092B-C50C-407E-A947-70E740481C1C}">
                <a14:useLocalDpi xmlns:a14="http://schemas.microsoft.com/office/drawing/2010/main" val="0"/>
              </a:ext>
            </a:extLst>
          </a:blip>
          <a:stretch>
            <a:fillRect/>
          </a:stretch>
        </p:blipFill>
        <p:spPr>
          <a:xfrm>
            <a:off x="4106533" y="3371872"/>
            <a:ext cx="692962" cy="178386"/>
          </a:xfrm>
          <a:prstGeom prst="rect">
            <a:avLst/>
          </a:prstGeom>
        </p:spPr>
      </p:pic>
      <p:pic>
        <p:nvPicPr>
          <p:cNvPr id="27" name="Slide Zoom 26">
            <a:hlinkClick r:id="rId21" action="ppaction://hlinksldjump"/>
          </p:cNvPr>
          <p:cNvPicPr>
            <a:picLocks noGrp="1" noRot="1" noChangeAspect="1" noMove="1" noResize="1" noEditPoints="1" noAdjustHandles="1" noChangeArrowheads="1" noChangeShapeType="1"/>
          </p:cNvPicPr>
          <p:nvPr/>
        </p:nvPicPr>
        <p:blipFill>
          <a:blip r:embed="rId19">
            <a:extLst>
              <a:ext uri="{28A0092B-C50C-407E-A947-70E740481C1C}">
                <a14:useLocalDpi xmlns:a14="http://schemas.microsoft.com/office/drawing/2010/main" val="0"/>
              </a:ext>
            </a:extLst>
          </a:blip>
          <a:stretch>
            <a:fillRect/>
          </a:stretch>
        </p:blipFill>
        <p:spPr>
          <a:xfrm>
            <a:off x="4010391" y="3651970"/>
            <a:ext cx="789104" cy="203136"/>
          </a:xfrm>
          <a:prstGeom prst="rect">
            <a:avLst/>
          </a:prstGeom>
          <a:ln w="3175">
            <a:solidFill>
              <a:prstClr val="ltGray"/>
            </a:solidFill>
          </a:ln>
        </p:spPr>
      </p:pic>
      <p:pic>
        <p:nvPicPr>
          <p:cNvPr id="37" name="Slide Zoom 36">
            <a:hlinkClick r:id="rId22" action="ppaction://hlinksldjump"/>
          </p:cNvPr>
          <p:cNvPicPr>
            <a:picLocks noGrp="1" noRot="1" noChangeAspect="1" noMove="1" noResize="1" noEditPoints="1" noAdjustHandles="1" noChangeArrowheads="1" noChangeShapeType="1"/>
          </p:cNvPicPr>
          <p:nvPr/>
        </p:nvPicPr>
        <p:blipFill>
          <a:blip r:embed="rId19">
            <a:extLst>
              <a:ext uri="{28A0092B-C50C-407E-A947-70E740481C1C}">
                <a14:useLocalDpi xmlns:a14="http://schemas.microsoft.com/office/drawing/2010/main" val="0"/>
              </a:ext>
            </a:extLst>
          </a:blip>
          <a:stretch>
            <a:fillRect/>
          </a:stretch>
        </p:blipFill>
        <p:spPr>
          <a:xfrm>
            <a:off x="4151674" y="3923942"/>
            <a:ext cx="789105" cy="203136"/>
          </a:xfrm>
          <a:prstGeom prst="rect">
            <a:avLst/>
          </a:prstGeom>
          <a:ln w="3175">
            <a:solidFill>
              <a:prstClr val="ltGray"/>
            </a:solidFill>
          </a:ln>
        </p:spPr>
      </p:pic>
      <p:pic>
        <p:nvPicPr>
          <p:cNvPr id="40" name="Slide Zoom 39">
            <a:hlinkClick r:id="rId23" action="ppaction://hlinksldjump"/>
          </p:cNvPr>
          <p:cNvPicPr>
            <a:picLocks noGrp="1" noRot="1" noChangeAspect="1" noMove="1" noResize="1" noEditPoints="1" noAdjustHandles="1" noChangeArrowheads="1" noChangeShapeType="1"/>
          </p:cNvPicPr>
          <p:nvPr/>
        </p:nvPicPr>
        <p:blipFill>
          <a:blip r:embed="rId19">
            <a:extLst>
              <a:ext uri="{28A0092B-C50C-407E-A947-70E740481C1C}">
                <a14:useLocalDpi xmlns:a14="http://schemas.microsoft.com/office/drawing/2010/main" val="0"/>
              </a:ext>
            </a:extLst>
          </a:blip>
          <a:stretch>
            <a:fillRect/>
          </a:stretch>
        </p:blipFill>
        <p:spPr>
          <a:xfrm>
            <a:off x="4872811" y="4193663"/>
            <a:ext cx="904700" cy="232893"/>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51"/>
                                        </p:tgtEl>
                                        <p:attrNameLst>
                                          <p:attrName>style.visibility</p:attrName>
                                        </p:attrNameLst>
                                      </p:cBhvr>
                                      <p:to>
                                        <p:strVal val="visible"/>
                                      </p:to>
                                    </p:set>
                                    <p:animEffect transition="in" filter="fade">
                                      <p:cBhvr>
                                        <p:cTn id="7" dur="750"/>
                                        <p:tgtEl>
                                          <p:spTgt spid="51"/>
                                        </p:tgtEl>
                                      </p:cBhvr>
                                    </p:animEffect>
                                  </p:childTnLst>
                                </p:cTn>
                              </p:par>
                            </p:childTnLst>
                          </p:cTn>
                        </p:par>
                        <p:par>
                          <p:cTn id="8" fill="hold">
                            <p:stCondLst>
                              <p:cond delay="1725"/>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48"/>
                                        </p:tgtEl>
                                        <p:attrNameLst>
                                          <p:attrName>style.visibility</p:attrName>
                                        </p:attrNameLst>
                                      </p:cBhvr>
                                      <p:to>
                                        <p:strVal val="visible"/>
                                      </p:to>
                                    </p:set>
                                    <p:animEffect transition="in" filter="fade">
                                      <p:cBhvr>
                                        <p:cTn id="11" dur="1000"/>
                                        <p:tgtEl>
                                          <p:spTgt spid="48"/>
                                        </p:tgtEl>
                                      </p:cBhvr>
                                    </p:animEffect>
                                  </p:childTnLst>
                                </p:cTn>
                              </p:par>
                            </p:childTnLst>
                          </p:cTn>
                        </p:par>
                        <p:par>
                          <p:cTn id="12" fill="hold">
                            <p:stCondLst>
                              <p:cond delay="5625"/>
                            </p:stCondLst>
                            <p:childTnLst>
                              <p:par>
                                <p:cTn id="13" presetID="1"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par>
                          <p:cTn id="15" fill="hold">
                            <p:stCondLst>
                              <p:cond delay="5625"/>
                            </p:stCondLst>
                            <p:childTnLst>
                              <p:par>
                                <p:cTn id="16" presetID="1" presetClass="entr" presetSubtype="0"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childTnLst>
                                </p:cTn>
                              </p:par>
                            </p:childTnLst>
                          </p:cTn>
                        </p:par>
                        <p:par>
                          <p:cTn id="18" fill="hold">
                            <p:stCondLst>
                              <p:cond delay="5625"/>
                            </p:stCondLst>
                            <p:childTnLst>
                              <p:par>
                                <p:cTn id="19" presetID="1"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par>
                          <p:cTn id="21" fill="hold">
                            <p:stCondLst>
                              <p:cond delay="5625"/>
                            </p:stCondLst>
                            <p:childTnLst>
                              <p:par>
                                <p:cTn id="22" presetID="1" presetClass="entr" presetSubtype="0" fill="hold" nodeType="afterEffect">
                                  <p:stCondLst>
                                    <p:cond delay="0"/>
                                  </p:stCondLst>
                                  <p:childTnLst>
                                    <p:set>
                                      <p:cBhvr>
                                        <p:cTn id="23" dur="1" fill="hold">
                                          <p:stCondLst>
                                            <p:cond delay="0"/>
                                          </p:stCondLst>
                                        </p:cTn>
                                        <p:tgtEl>
                                          <p:spTgt spid="37"/>
                                        </p:tgtEl>
                                        <p:attrNameLst>
                                          <p:attrName>style.visibility</p:attrName>
                                        </p:attrNameLst>
                                      </p:cBhvr>
                                      <p:to>
                                        <p:strVal val="visible"/>
                                      </p:to>
                                    </p:set>
                                  </p:childTnLst>
                                </p:cTn>
                              </p:par>
                            </p:childTnLst>
                          </p:cTn>
                        </p:par>
                        <p:par>
                          <p:cTn id="24" fill="hold">
                            <p:stCondLst>
                              <p:cond delay="5625"/>
                            </p:stCondLst>
                            <p:childTnLst>
                              <p:par>
                                <p:cTn id="25" presetID="1" presetClass="entr" presetSubtype="0" fill="hold" nodeType="after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48"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5" name="Rectangle: Rounded Corners 14"/>
          <p:cNvSpPr/>
          <p:nvPr/>
        </p:nvSpPr>
        <p:spPr>
          <a:xfrm>
            <a:off x="1003300" y="1039648"/>
            <a:ext cx="10185400" cy="5693226"/>
          </a:xfrm>
          <a:prstGeom prst="roundRect">
            <a:avLst>
              <a:gd name="adj" fmla="val 7967"/>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Rectangle 12"/>
          <p:cNvSpPr/>
          <p:nvPr/>
        </p:nvSpPr>
        <p:spPr>
          <a:xfrm>
            <a:off x="0" y="0"/>
            <a:ext cx="12192000" cy="78000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 name="Picture 2" descr="Icon&#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765" y="-88847"/>
            <a:ext cx="954637" cy="954637"/>
          </a:xfrm>
          <a:prstGeom prst="rect">
            <a:avLst/>
          </a:prstGeom>
        </p:spPr>
      </p:pic>
      <p:sp>
        <p:nvSpPr>
          <p:cNvPr id="4" name="Rectangle: Rounded Corners 3"/>
          <p:cNvSpPr/>
          <p:nvPr/>
        </p:nvSpPr>
        <p:spPr>
          <a:xfrm>
            <a:off x="1202978" y="148857"/>
            <a:ext cx="2894275" cy="454184"/>
          </a:xfrm>
          <a:prstGeom prst="roundRect">
            <a:avLst>
              <a:gd name="adj"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 name="Graphic 5" descr="Home with solid fill"/>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0275" y="148857"/>
            <a:ext cx="454184" cy="454184"/>
          </a:xfrm>
          <a:prstGeom prst="rect">
            <a:avLst/>
          </a:prstGeom>
        </p:spPr>
      </p:pic>
      <p:pic>
        <p:nvPicPr>
          <p:cNvPr id="8" name="Graphic 7" descr="Presentation with media with solid fill"/>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7511" y="148857"/>
            <a:ext cx="454185" cy="454185"/>
          </a:xfrm>
          <a:prstGeom prst="rect">
            <a:avLst/>
          </a:prstGeom>
        </p:spPr>
      </p:pic>
      <p:pic>
        <p:nvPicPr>
          <p:cNvPr id="10" name="Graphic 9" descr="Store with solid fill"/>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74786" y="148857"/>
            <a:ext cx="454184" cy="454184"/>
          </a:xfrm>
          <a:prstGeom prst="rect">
            <a:avLst/>
          </a:prstGeom>
        </p:spPr>
      </p:pic>
      <p:pic>
        <p:nvPicPr>
          <p:cNvPr id="12" name="Graphic 11" descr="Flag with solid fill"/>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14488" y="148857"/>
            <a:ext cx="454184" cy="454184"/>
          </a:xfrm>
          <a:prstGeom prst="rect">
            <a:avLst/>
          </a:prstGeom>
        </p:spPr>
      </p:pic>
      <p:pic>
        <p:nvPicPr>
          <p:cNvPr id="19" name="Graphic 18" descr="Female Profile with solid fill"/>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96472" y="167976"/>
            <a:ext cx="454184" cy="454184"/>
          </a:xfrm>
          <a:prstGeom prst="rect">
            <a:avLst/>
          </a:prstGeom>
        </p:spPr>
      </p:pic>
      <p:grpSp>
        <p:nvGrpSpPr>
          <p:cNvPr id="28" name="Group 27"/>
          <p:cNvGrpSpPr/>
          <p:nvPr/>
        </p:nvGrpSpPr>
        <p:grpSpPr>
          <a:xfrm>
            <a:off x="9944143" y="167976"/>
            <a:ext cx="477904" cy="454184"/>
            <a:chOff x="8567357" y="1630008"/>
            <a:chExt cx="698205" cy="719089"/>
          </a:xfrm>
        </p:grpSpPr>
        <p:sp>
          <p:nvSpPr>
            <p:cNvPr id="24" name="Oval 23"/>
            <p:cNvSpPr/>
            <p:nvPr/>
          </p:nvSpPr>
          <p:spPr>
            <a:xfrm>
              <a:off x="8567357" y="1630008"/>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1" name="Graphic 20" descr="Chat bubble with solid fill"/>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10693" y="1737566"/>
              <a:ext cx="611531" cy="611531"/>
            </a:xfrm>
            <a:prstGeom prst="rect">
              <a:avLst/>
            </a:prstGeom>
          </p:spPr>
        </p:pic>
      </p:grpSp>
      <p:grpSp>
        <p:nvGrpSpPr>
          <p:cNvPr id="29" name="Group 28"/>
          <p:cNvGrpSpPr/>
          <p:nvPr/>
        </p:nvGrpSpPr>
        <p:grpSpPr>
          <a:xfrm>
            <a:off x="10615534" y="167976"/>
            <a:ext cx="477904" cy="454184"/>
            <a:chOff x="10056709" y="2632409"/>
            <a:chExt cx="698205" cy="698205"/>
          </a:xfrm>
        </p:grpSpPr>
        <p:sp>
          <p:nvSpPr>
            <p:cNvPr id="25" name="Oval 24"/>
            <p:cNvSpPr/>
            <p:nvPr/>
          </p:nvSpPr>
          <p:spPr>
            <a:xfrm>
              <a:off x="10056709" y="2632409"/>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3" name="Graphic 22" descr="Ringer with solid fill"/>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93922" y="2632409"/>
              <a:ext cx="623777" cy="623777"/>
            </a:xfrm>
            <a:prstGeom prst="rect">
              <a:avLst/>
            </a:prstGeom>
          </p:spPr>
        </p:pic>
      </p:grpSp>
      <p:grpSp>
        <p:nvGrpSpPr>
          <p:cNvPr id="31" name="Group 30"/>
          <p:cNvGrpSpPr/>
          <p:nvPr/>
        </p:nvGrpSpPr>
        <p:grpSpPr>
          <a:xfrm>
            <a:off x="11286925" y="161442"/>
            <a:ext cx="454184" cy="467253"/>
            <a:chOff x="8279565" y="2981512"/>
            <a:chExt cx="698205" cy="698205"/>
          </a:xfrm>
        </p:grpSpPr>
        <p:sp>
          <p:nvSpPr>
            <p:cNvPr id="26" name="Oval 25"/>
            <p:cNvSpPr/>
            <p:nvPr/>
          </p:nvSpPr>
          <p:spPr>
            <a:xfrm>
              <a:off x="8279565" y="2981512"/>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Isosceles Triangle 29"/>
            <p:cNvSpPr/>
            <p:nvPr/>
          </p:nvSpPr>
          <p:spPr>
            <a:xfrm flipV="1">
              <a:off x="8399399" y="3211033"/>
              <a:ext cx="458535" cy="35598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33" name="Graphic 32" descr="Magnifying glass outline"/>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12753" y="142260"/>
            <a:ext cx="457200" cy="457200"/>
          </a:xfrm>
          <a:prstGeom prst="rect">
            <a:avLst/>
          </a:prstGeom>
        </p:spPr>
      </p:pic>
      <p:sp>
        <p:nvSpPr>
          <p:cNvPr id="34" name="TextBox 33"/>
          <p:cNvSpPr txBox="1"/>
          <p:nvPr/>
        </p:nvSpPr>
        <p:spPr>
          <a:xfrm>
            <a:off x="1865479" y="167976"/>
            <a:ext cx="1871025" cy="369332"/>
          </a:xfrm>
          <a:prstGeom prst="rect">
            <a:avLst/>
          </a:prstGeom>
          <a:noFill/>
        </p:spPr>
        <p:txBody>
          <a:bodyPr wrap="none" rtlCol="0">
            <a:spAutoFit/>
          </a:bodyPr>
          <a:lstStyle/>
          <a:p>
            <a:r>
              <a:rPr lang="en-US" dirty="0">
                <a:solidFill>
                  <a:schemeClr val="bg1"/>
                </a:solidFill>
                <a:latin typeface="Amasis MT Pro Medium" panose="02040604050005020304" pitchFamily="18" charset="0"/>
              </a:rPr>
              <a:t>search </a:t>
            </a:r>
            <a:r>
              <a:rPr lang="en-US" dirty="0" err="1">
                <a:solidFill>
                  <a:schemeClr val="bg1"/>
                </a:solidFill>
                <a:latin typeface="Amasis MT Pro Medium" panose="02040604050005020304" pitchFamily="18" charset="0"/>
              </a:rPr>
              <a:t>facebook</a:t>
            </a:r>
            <a:endParaRPr lang="en-PH" dirty="0">
              <a:solidFill>
                <a:schemeClr val="bg1"/>
              </a:solidFill>
              <a:latin typeface="Amasis MT Pro Medium" panose="02040604050005020304" pitchFamily="18" charset="0"/>
            </a:endParaRPr>
          </a:p>
        </p:txBody>
      </p:sp>
      <p:grpSp>
        <p:nvGrpSpPr>
          <p:cNvPr id="44" name="Group 43"/>
          <p:cNvGrpSpPr/>
          <p:nvPr/>
        </p:nvGrpSpPr>
        <p:grpSpPr>
          <a:xfrm>
            <a:off x="1134511" y="5700389"/>
            <a:ext cx="9922978" cy="836455"/>
            <a:chOff x="1134511" y="5700389"/>
            <a:chExt cx="9922978" cy="836455"/>
          </a:xfrm>
        </p:grpSpPr>
        <p:sp>
          <p:nvSpPr>
            <p:cNvPr id="16" name="Rectangle: Rounded Corners 15"/>
            <p:cNvSpPr/>
            <p:nvPr/>
          </p:nvSpPr>
          <p:spPr>
            <a:xfrm>
              <a:off x="1134511" y="5700389"/>
              <a:ext cx="9922978" cy="836455"/>
            </a:xfrm>
            <a:prstGeom prst="roundRect">
              <a:avLst>
                <a:gd name="adj" fmla="val 34817"/>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5" name="Graphic 34" descr="Thumbs up sign with solid fill"/>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037361" y="5800260"/>
              <a:ext cx="607707" cy="607707"/>
            </a:xfrm>
            <a:prstGeom prst="rect">
              <a:avLst/>
            </a:prstGeom>
          </p:spPr>
        </p:pic>
        <p:sp>
          <p:nvSpPr>
            <p:cNvPr id="36" name="TextBox 35"/>
            <p:cNvSpPr txBox="1"/>
            <p:nvPr/>
          </p:nvSpPr>
          <p:spPr>
            <a:xfrm>
              <a:off x="2639358" y="5873281"/>
              <a:ext cx="779381"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Like</a:t>
              </a:r>
              <a:endParaRPr lang="en-PH" sz="2400" dirty="0">
                <a:solidFill>
                  <a:schemeClr val="bg1"/>
                </a:solidFill>
                <a:latin typeface="Amasis MT Pro Medium" panose="02040604050005020304" pitchFamily="18" charset="0"/>
              </a:endParaRPr>
            </a:p>
          </p:txBody>
        </p:sp>
        <p:cxnSp>
          <p:nvCxnSpPr>
            <p:cNvPr id="38" name="Straight Connector 37"/>
            <p:cNvCxnSpPr/>
            <p:nvPr/>
          </p:nvCxnSpPr>
          <p:spPr>
            <a:xfrm>
              <a:off x="4402544" y="5700389"/>
              <a:ext cx="0" cy="836455"/>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a:xfrm>
              <a:off x="7979388" y="5700389"/>
              <a:ext cx="0" cy="836455"/>
            </a:xfrm>
            <a:prstGeom prst="line">
              <a:avLst/>
            </a:prstGeom>
          </p:spPr>
          <p:style>
            <a:lnRef idx="1">
              <a:schemeClr val="dk1"/>
            </a:lnRef>
            <a:fillRef idx="0">
              <a:schemeClr val="dk1"/>
            </a:fillRef>
            <a:effectRef idx="0">
              <a:schemeClr val="dk1"/>
            </a:effectRef>
            <a:fontRef idx="minor">
              <a:schemeClr val="tx1"/>
            </a:fontRef>
          </p:style>
        </p:cxnSp>
        <p:pic>
          <p:nvPicPr>
            <p:cNvPr id="41" name="Graphic 40" descr="Speech with solid fill"/>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081685" y="5800260"/>
              <a:ext cx="667334" cy="667334"/>
            </a:xfrm>
            <a:prstGeom prst="rect">
              <a:avLst/>
            </a:prstGeom>
          </p:spPr>
        </p:pic>
        <p:sp>
          <p:nvSpPr>
            <p:cNvPr id="50" name="TextBox 49"/>
            <p:cNvSpPr txBox="1"/>
            <p:nvPr/>
          </p:nvSpPr>
          <p:spPr>
            <a:xfrm>
              <a:off x="5681752" y="5873280"/>
              <a:ext cx="1547218"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Comment</a:t>
              </a:r>
              <a:endParaRPr lang="en-PH" sz="2400" dirty="0">
                <a:solidFill>
                  <a:schemeClr val="bg1"/>
                </a:solidFill>
                <a:latin typeface="Amasis MT Pro Medium" panose="02040604050005020304" pitchFamily="18" charset="0"/>
              </a:endParaRPr>
            </a:p>
          </p:txBody>
        </p:sp>
        <p:pic>
          <p:nvPicPr>
            <p:cNvPr id="43" name="Graphic 42" descr="Share with solid fill"/>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682324" y="5793819"/>
              <a:ext cx="614148" cy="614148"/>
            </a:xfrm>
            <a:prstGeom prst="rect">
              <a:avLst/>
            </a:prstGeom>
          </p:spPr>
        </p:pic>
        <p:sp>
          <p:nvSpPr>
            <p:cNvPr id="53" name="TextBox 52"/>
            <p:cNvSpPr txBox="1"/>
            <p:nvPr/>
          </p:nvSpPr>
          <p:spPr>
            <a:xfrm>
              <a:off x="9214109" y="5870061"/>
              <a:ext cx="970137"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Share</a:t>
              </a:r>
              <a:endParaRPr lang="en-PH" sz="2400" dirty="0">
                <a:solidFill>
                  <a:schemeClr val="bg1"/>
                </a:solidFill>
                <a:latin typeface="Amasis MT Pro Medium" panose="02040604050005020304" pitchFamily="18" charset="0"/>
              </a:endParaRPr>
            </a:p>
          </p:txBody>
        </p:sp>
      </p:grpSp>
      <p:grpSp>
        <p:nvGrpSpPr>
          <p:cNvPr id="46" name="Group 45"/>
          <p:cNvGrpSpPr/>
          <p:nvPr/>
        </p:nvGrpSpPr>
        <p:grpSpPr>
          <a:xfrm>
            <a:off x="-2160905" y="1297356"/>
            <a:ext cx="964150" cy="941582"/>
            <a:chOff x="2318916" y="1101605"/>
            <a:chExt cx="964150" cy="941582"/>
          </a:xfrm>
        </p:grpSpPr>
        <p:sp>
          <p:nvSpPr>
            <p:cNvPr id="45" name="Rectangle 44"/>
            <p:cNvSpPr/>
            <p:nvPr/>
          </p:nvSpPr>
          <p:spPr>
            <a:xfrm>
              <a:off x="2318916" y="1101605"/>
              <a:ext cx="964150" cy="94158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5" name="Graphic 54" descr="Male profile with solid fill"/>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343791" y="1124450"/>
              <a:ext cx="914400" cy="914400"/>
            </a:xfrm>
            <a:prstGeom prst="rect">
              <a:avLst/>
            </a:prstGeom>
            <a:effectLst>
              <a:outerShdw blurRad="63500" sx="102000" sy="102000" algn="ctr" rotWithShape="0">
                <a:prstClr val="black">
                  <a:alpha val="40000"/>
                </a:prstClr>
              </a:outerShdw>
            </a:effectLst>
          </p:spPr>
        </p:pic>
      </p:grpSp>
      <p:pic>
        <p:nvPicPr>
          <p:cNvPr id="52" name="Graphic 51" descr="Hamburger Menu Icon outline"/>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254014" y="1030619"/>
            <a:ext cx="600471" cy="600471"/>
          </a:xfrm>
          <a:prstGeom prst="rect">
            <a:avLst/>
          </a:prstGeom>
        </p:spPr>
      </p:pic>
      <p:sp>
        <p:nvSpPr>
          <p:cNvPr id="58" name="TextBox 57"/>
          <p:cNvSpPr txBox="1"/>
          <p:nvPr/>
        </p:nvSpPr>
        <p:spPr>
          <a:xfrm>
            <a:off x="3934030" y="1297251"/>
            <a:ext cx="5518439" cy="645160"/>
          </a:xfrm>
          <a:prstGeom prst="rect">
            <a:avLst/>
          </a:prstGeom>
          <a:noFill/>
        </p:spPr>
        <p:txBody>
          <a:bodyPr wrap="square" rtlCol="0">
            <a:spAutoFit/>
          </a:bodyPr>
          <a:lstStyle/>
          <a:p>
            <a:r>
              <a:rPr lang="en-US" sz="3600" dirty="0" err="1">
                <a:solidFill>
                  <a:schemeClr val="bg1"/>
                </a:solidFill>
                <a:latin typeface="Amasis MT Pro Medium" panose="02040604050005020304" pitchFamily="18" charset="0"/>
              </a:rPr>
              <a:t>Tạo</a:t>
            </a:r>
            <a:r>
              <a:rPr lang="en-US" sz="3600" dirty="0">
                <a:solidFill>
                  <a:schemeClr val="bg1"/>
                </a:solidFill>
                <a:latin typeface="Amasis MT Pro Medium" panose="02040604050005020304" pitchFamily="18" charset="0"/>
              </a:rPr>
              <a:t> struct Date</a:t>
            </a:r>
          </a:p>
        </p:txBody>
      </p:sp>
      <p:sp>
        <p:nvSpPr>
          <p:cNvPr id="60" name="Rectangle: Rounded Corners 59"/>
          <p:cNvSpPr/>
          <p:nvPr/>
        </p:nvSpPr>
        <p:spPr>
          <a:xfrm>
            <a:off x="9228661" y="7675628"/>
            <a:ext cx="2679404" cy="4289625"/>
          </a:xfrm>
          <a:prstGeom prst="roundRect">
            <a:avLst/>
          </a:prstGeom>
          <a:blipFill>
            <a:blip r:embed="rId16"/>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 name="Picture 1" descr="struct date"/>
          <p:cNvPicPr>
            <a:picLocks noChangeAspect="1"/>
          </p:cNvPicPr>
          <p:nvPr/>
        </p:nvPicPr>
        <p:blipFill>
          <a:blip r:embed="rId17"/>
          <a:stretch>
            <a:fillRect/>
          </a:stretch>
        </p:blipFill>
        <p:spPr>
          <a:xfrm>
            <a:off x="6127115" y="2338070"/>
            <a:ext cx="4643120" cy="2431415"/>
          </a:xfrm>
          <a:prstGeom prst="rect">
            <a:avLst/>
          </a:prstGeom>
        </p:spPr>
      </p:pic>
      <p:sp>
        <p:nvSpPr>
          <p:cNvPr id="5" name="TextBox 4">
            <a:extLst>
              <a:ext uri="{FF2B5EF4-FFF2-40B4-BE49-F238E27FC236}">
                <a16:creationId xmlns:a16="http://schemas.microsoft.com/office/drawing/2014/main" id="{DB54DA71-3A34-761E-2F51-AC379592C8EB}"/>
              </a:ext>
            </a:extLst>
          </p:cNvPr>
          <p:cNvSpPr txBox="1"/>
          <p:nvPr/>
        </p:nvSpPr>
        <p:spPr>
          <a:xfrm>
            <a:off x="1368491" y="2335829"/>
            <a:ext cx="440902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err="1">
                <a:ln>
                  <a:noFill/>
                </a:ln>
                <a:solidFill>
                  <a:prstClr val="white"/>
                </a:solidFill>
                <a:effectLst/>
                <a:uLnTx/>
                <a:uFillTx/>
                <a:latin typeface="Amasis MT Pro Medium" panose="02040604050005020304" pitchFamily="18" charset="0"/>
                <a:ea typeface="+mn-ea"/>
                <a:cs typeface="+mn-cs"/>
              </a:rPr>
              <a:t>Tạo</a:t>
            </a:r>
            <a:r>
              <a:rPr kumimoji="0" lang="en-US" sz="36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rPr>
              <a:t> </a:t>
            </a:r>
            <a:r>
              <a:rPr kumimoji="0" lang="vi-VN" sz="36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rPr>
              <a:t>struct thời gian</a:t>
            </a:r>
            <a:endParaRPr kumimoji="0" lang="en-US" sz="36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58"/>
                                        </p:tgtEl>
                                        <p:attrNameLst>
                                          <p:attrName>style.visibility</p:attrName>
                                        </p:attrNameLst>
                                      </p:cBhvr>
                                      <p:to>
                                        <p:strVal val="visible"/>
                                      </p:to>
                                    </p:set>
                                    <p:animEffect transition="in" filter="fade">
                                      <p:cBhvr>
                                        <p:cTn id="7" dur="750"/>
                                        <p:tgtEl>
                                          <p:spTgt spid="58"/>
                                        </p:tgtEl>
                                      </p:cBhvr>
                                    </p:animEffect>
                                  </p:childTnLst>
                                </p:cTn>
                              </p:par>
                            </p:childTnLst>
                          </p:cTn>
                        </p:par>
                        <p:par>
                          <p:cTn id="8" fill="hold">
                            <p:stCondLst>
                              <p:cond delay="165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2150"/>
                            </p:stCondLst>
                            <p:childTnLst>
                              <p:par>
                                <p:cTn id="13" presetID="16" presetClass="entr" presetSubtype="21"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inVertical)">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5" name="Rectangle: Rounded Corners 14"/>
          <p:cNvSpPr/>
          <p:nvPr/>
        </p:nvSpPr>
        <p:spPr>
          <a:xfrm>
            <a:off x="1003300" y="993305"/>
            <a:ext cx="10185400" cy="5693226"/>
          </a:xfrm>
          <a:prstGeom prst="roundRect">
            <a:avLst>
              <a:gd name="adj" fmla="val 7967"/>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Rectangle 12"/>
          <p:cNvSpPr/>
          <p:nvPr/>
        </p:nvSpPr>
        <p:spPr>
          <a:xfrm>
            <a:off x="0" y="0"/>
            <a:ext cx="12192000" cy="78000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 name="Picture 2" descr="Icon&#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765" y="-88847"/>
            <a:ext cx="954637" cy="954637"/>
          </a:xfrm>
          <a:prstGeom prst="rect">
            <a:avLst/>
          </a:prstGeom>
        </p:spPr>
      </p:pic>
      <p:sp>
        <p:nvSpPr>
          <p:cNvPr id="4" name="Rectangle: Rounded Corners 3"/>
          <p:cNvSpPr/>
          <p:nvPr/>
        </p:nvSpPr>
        <p:spPr>
          <a:xfrm>
            <a:off x="1202978" y="148857"/>
            <a:ext cx="2894275" cy="454184"/>
          </a:xfrm>
          <a:prstGeom prst="roundRect">
            <a:avLst>
              <a:gd name="adj"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 name="Graphic 5" descr="Home with solid fill"/>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0275" y="148857"/>
            <a:ext cx="454184" cy="454184"/>
          </a:xfrm>
          <a:prstGeom prst="rect">
            <a:avLst/>
          </a:prstGeom>
        </p:spPr>
      </p:pic>
      <p:pic>
        <p:nvPicPr>
          <p:cNvPr id="8" name="Graphic 7" descr="Presentation with media with solid fill"/>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7511" y="148857"/>
            <a:ext cx="454185" cy="454185"/>
          </a:xfrm>
          <a:prstGeom prst="rect">
            <a:avLst/>
          </a:prstGeom>
        </p:spPr>
      </p:pic>
      <p:pic>
        <p:nvPicPr>
          <p:cNvPr id="10" name="Graphic 9" descr="Store with solid fill"/>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74786" y="148857"/>
            <a:ext cx="454184" cy="454184"/>
          </a:xfrm>
          <a:prstGeom prst="rect">
            <a:avLst/>
          </a:prstGeom>
        </p:spPr>
      </p:pic>
      <p:pic>
        <p:nvPicPr>
          <p:cNvPr id="12" name="Graphic 11" descr="Flag with solid fill"/>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14488" y="148857"/>
            <a:ext cx="454184" cy="454184"/>
          </a:xfrm>
          <a:prstGeom prst="rect">
            <a:avLst/>
          </a:prstGeom>
        </p:spPr>
      </p:pic>
      <p:pic>
        <p:nvPicPr>
          <p:cNvPr id="19" name="Graphic 18" descr="Female Profile with solid fill"/>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96472" y="167976"/>
            <a:ext cx="454184" cy="454184"/>
          </a:xfrm>
          <a:prstGeom prst="rect">
            <a:avLst/>
          </a:prstGeom>
        </p:spPr>
      </p:pic>
      <p:grpSp>
        <p:nvGrpSpPr>
          <p:cNvPr id="28" name="Group 27"/>
          <p:cNvGrpSpPr/>
          <p:nvPr/>
        </p:nvGrpSpPr>
        <p:grpSpPr>
          <a:xfrm>
            <a:off x="9944143" y="167976"/>
            <a:ext cx="477904" cy="454184"/>
            <a:chOff x="8567357" y="1630008"/>
            <a:chExt cx="698205" cy="719089"/>
          </a:xfrm>
        </p:grpSpPr>
        <p:sp>
          <p:nvSpPr>
            <p:cNvPr id="24" name="Oval 23"/>
            <p:cNvSpPr/>
            <p:nvPr/>
          </p:nvSpPr>
          <p:spPr>
            <a:xfrm>
              <a:off x="8567357" y="1630008"/>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1" name="Graphic 20" descr="Chat bubble with solid fill"/>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10693" y="1737566"/>
              <a:ext cx="611531" cy="611531"/>
            </a:xfrm>
            <a:prstGeom prst="rect">
              <a:avLst/>
            </a:prstGeom>
          </p:spPr>
        </p:pic>
      </p:grpSp>
      <p:grpSp>
        <p:nvGrpSpPr>
          <p:cNvPr id="29" name="Group 28"/>
          <p:cNvGrpSpPr/>
          <p:nvPr/>
        </p:nvGrpSpPr>
        <p:grpSpPr>
          <a:xfrm>
            <a:off x="10615534" y="167976"/>
            <a:ext cx="477904" cy="454184"/>
            <a:chOff x="10056709" y="2632409"/>
            <a:chExt cx="698205" cy="698205"/>
          </a:xfrm>
        </p:grpSpPr>
        <p:sp>
          <p:nvSpPr>
            <p:cNvPr id="25" name="Oval 24"/>
            <p:cNvSpPr/>
            <p:nvPr/>
          </p:nvSpPr>
          <p:spPr>
            <a:xfrm>
              <a:off x="10056709" y="2632409"/>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3" name="Graphic 22" descr="Ringer with solid fill"/>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93922" y="2632409"/>
              <a:ext cx="623777" cy="623777"/>
            </a:xfrm>
            <a:prstGeom prst="rect">
              <a:avLst/>
            </a:prstGeom>
          </p:spPr>
        </p:pic>
      </p:grpSp>
      <p:grpSp>
        <p:nvGrpSpPr>
          <p:cNvPr id="31" name="Group 30"/>
          <p:cNvGrpSpPr/>
          <p:nvPr/>
        </p:nvGrpSpPr>
        <p:grpSpPr>
          <a:xfrm>
            <a:off x="11286925" y="161442"/>
            <a:ext cx="454184" cy="467253"/>
            <a:chOff x="8279565" y="2981512"/>
            <a:chExt cx="698205" cy="698205"/>
          </a:xfrm>
        </p:grpSpPr>
        <p:sp>
          <p:nvSpPr>
            <p:cNvPr id="26" name="Oval 25"/>
            <p:cNvSpPr/>
            <p:nvPr/>
          </p:nvSpPr>
          <p:spPr>
            <a:xfrm>
              <a:off x="8279565" y="2981512"/>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Isosceles Triangle 29"/>
            <p:cNvSpPr/>
            <p:nvPr/>
          </p:nvSpPr>
          <p:spPr>
            <a:xfrm flipV="1">
              <a:off x="8399399" y="3211033"/>
              <a:ext cx="458535" cy="35598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33" name="Graphic 32" descr="Magnifying glass outline"/>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12753" y="142260"/>
            <a:ext cx="457200" cy="457200"/>
          </a:xfrm>
          <a:prstGeom prst="rect">
            <a:avLst/>
          </a:prstGeom>
        </p:spPr>
      </p:pic>
      <p:sp>
        <p:nvSpPr>
          <p:cNvPr id="34" name="TextBox 33"/>
          <p:cNvSpPr txBox="1"/>
          <p:nvPr/>
        </p:nvSpPr>
        <p:spPr>
          <a:xfrm>
            <a:off x="1865479" y="167976"/>
            <a:ext cx="1871025" cy="369332"/>
          </a:xfrm>
          <a:prstGeom prst="rect">
            <a:avLst/>
          </a:prstGeom>
          <a:noFill/>
        </p:spPr>
        <p:txBody>
          <a:bodyPr wrap="none" rtlCol="0">
            <a:spAutoFit/>
          </a:bodyPr>
          <a:lstStyle/>
          <a:p>
            <a:r>
              <a:rPr lang="en-US" dirty="0">
                <a:solidFill>
                  <a:schemeClr val="bg1"/>
                </a:solidFill>
                <a:latin typeface="Amasis MT Pro Medium" panose="02040604050005020304" pitchFamily="18" charset="0"/>
              </a:rPr>
              <a:t>search </a:t>
            </a:r>
            <a:r>
              <a:rPr lang="en-US" dirty="0" err="1">
                <a:solidFill>
                  <a:schemeClr val="bg1"/>
                </a:solidFill>
                <a:latin typeface="Amasis MT Pro Medium" panose="02040604050005020304" pitchFamily="18" charset="0"/>
              </a:rPr>
              <a:t>facebook</a:t>
            </a:r>
            <a:endParaRPr lang="en-PH" dirty="0">
              <a:solidFill>
                <a:schemeClr val="bg1"/>
              </a:solidFill>
              <a:latin typeface="Amasis MT Pro Medium" panose="02040604050005020304" pitchFamily="18" charset="0"/>
            </a:endParaRPr>
          </a:p>
        </p:txBody>
      </p:sp>
      <p:grpSp>
        <p:nvGrpSpPr>
          <p:cNvPr id="44" name="Group 43"/>
          <p:cNvGrpSpPr/>
          <p:nvPr/>
        </p:nvGrpSpPr>
        <p:grpSpPr>
          <a:xfrm>
            <a:off x="1134511" y="5700389"/>
            <a:ext cx="9922978" cy="836455"/>
            <a:chOff x="1134511" y="5700389"/>
            <a:chExt cx="9922978" cy="836455"/>
          </a:xfrm>
        </p:grpSpPr>
        <p:sp>
          <p:nvSpPr>
            <p:cNvPr id="16" name="Rectangle: Rounded Corners 15"/>
            <p:cNvSpPr/>
            <p:nvPr/>
          </p:nvSpPr>
          <p:spPr>
            <a:xfrm>
              <a:off x="1134511" y="5700389"/>
              <a:ext cx="9922978" cy="836455"/>
            </a:xfrm>
            <a:prstGeom prst="roundRect">
              <a:avLst>
                <a:gd name="adj" fmla="val 34817"/>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5" name="Graphic 34" descr="Thumbs up sign with solid fill"/>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037361" y="5800260"/>
              <a:ext cx="607707" cy="607707"/>
            </a:xfrm>
            <a:prstGeom prst="rect">
              <a:avLst/>
            </a:prstGeom>
          </p:spPr>
        </p:pic>
        <p:sp>
          <p:nvSpPr>
            <p:cNvPr id="36" name="TextBox 35"/>
            <p:cNvSpPr txBox="1"/>
            <p:nvPr/>
          </p:nvSpPr>
          <p:spPr>
            <a:xfrm>
              <a:off x="2639358" y="5873281"/>
              <a:ext cx="779381"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Like</a:t>
              </a:r>
              <a:endParaRPr lang="en-PH" sz="2400" dirty="0">
                <a:solidFill>
                  <a:schemeClr val="bg1"/>
                </a:solidFill>
                <a:latin typeface="Amasis MT Pro Medium" panose="02040604050005020304" pitchFamily="18" charset="0"/>
              </a:endParaRPr>
            </a:p>
          </p:txBody>
        </p:sp>
        <p:cxnSp>
          <p:nvCxnSpPr>
            <p:cNvPr id="38" name="Straight Connector 37"/>
            <p:cNvCxnSpPr/>
            <p:nvPr/>
          </p:nvCxnSpPr>
          <p:spPr>
            <a:xfrm>
              <a:off x="4402544" y="5700389"/>
              <a:ext cx="0" cy="836455"/>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a:xfrm>
              <a:off x="7979388" y="5700389"/>
              <a:ext cx="0" cy="836455"/>
            </a:xfrm>
            <a:prstGeom prst="line">
              <a:avLst/>
            </a:prstGeom>
          </p:spPr>
          <p:style>
            <a:lnRef idx="1">
              <a:schemeClr val="dk1"/>
            </a:lnRef>
            <a:fillRef idx="0">
              <a:schemeClr val="dk1"/>
            </a:fillRef>
            <a:effectRef idx="0">
              <a:schemeClr val="dk1"/>
            </a:effectRef>
            <a:fontRef idx="minor">
              <a:schemeClr val="tx1"/>
            </a:fontRef>
          </p:style>
        </p:cxnSp>
        <p:pic>
          <p:nvPicPr>
            <p:cNvPr id="41" name="Graphic 40" descr="Speech with solid fill"/>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081685" y="5800260"/>
              <a:ext cx="667334" cy="667334"/>
            </a:xfrm>
            <a:prstGeom prst="rect">
              <a:avLst/>
            </a:prstGeom>
          </p:spPr>
        </p:pic>
        <p:sp>
          <p:nvSpPr>
            <p:cNvPr id="50" name="TextBox 49"/>
            <p:cNvSpPr txBox="1"/>
            <p:nvPr/>
          </p:nvSpPr>
          <p:spPr>
            <a:xfrm>
              <a:off x="5681752" y="5873280"/>
              <a:ext cx="1547218"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Comment</a:t>
              </a:r>
              <a:endParaRPr lang="en-PH" sz="2400" dirty="0">
                <a:solidFill>
                  <a:schemeClr val="bg1"/>
                </a:solidFill>
                <a:latin typeface="Amasis MT Pro Medium" panose="02040604050005020304" pitchFamily="18" charset="0"/>
              </a:endParaRPr>
            </a:p>
          </p:txBody>
        </p:sp>
        <p:pic>
          <p:nvPicPr>
            <p:cNvPr id="43" name="Graphic 42" descr="Share with solid fill"/>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682324" y="5793819"/>
              <a:ext cx="614148" cy="614148"/>
            </a:xfrm>
            <a:prstGeom prst="rect">
              <a:avLst/>
            </a:prstGeom>
          </p:spPr>
        </p:pic>
        <p:sp>
          <p:nvSpPr>
            <p:cNvPr id="53" name="TextBox 52"/>
            <p:cNvSpPr txBox="1"/>
            <p:nvPr/>
          </p:nvSpPr>
          <p:spPr>
            <a:xfrm>
              <a:off x="9214109" y="5870061"/>
              <a:ext cx="970137"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Share</a:t>
              </a:r>
              <a:endParaRPr lang="en-PH" sz="2400" dirty="0">
                <a:solidFill>
                  <a:schemeClr val="bg1"/>
                </a:solidFill>
                <a:latin typeface="Amasis MT Pro Medium" panose="02040604050005020304" pitchFamily="18" charset="0"/>
              </a:endParaRPr>
            </a:p>
          </p:txBody>
        </p:sp>
      </p:grpSp>
      <p:grpSp>
        <p:nvGrpSpPr>
          <p:cNvPr id="46" name="Group 45"/>
          <p:cNvGrpSpPr/>
          <p:nvPr/>
        </p:nvGrpSpPr>
        <p:grpSpPr>
          <a:xfrm>
            <a:off x="-2160905" y="1297356"/>
            <a:ext cx="964150" cy="941582"/>
            <a:chOff x="2318916" y="1101605"/>
            <a:chExt cx="964150" cy="941582"/>
          </a:xfrm>
        </p:grpSpPr>
        <p:sp>
          <p:nvSpPr>
            <p:cNvPr id="45" name="Rectangle 44"/>
            <p:cNvSpPr/>
            <p:nvPr/>
          </p:nvSpPr>
          <p:spPr>
            <a:xfrm>
              <a:off x="2318916" y="1101605"/>
              <a:ext cx="964150" cy="94158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5" name="Graphic 54" descr="Male profile with solid fill"/>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343791" y="1124450"/>
              <a:ext cx="914400" cy="914400"/>
            </a:xfrm>
            <a:prstGeom prst="rect">
              <a:avLst/>
            </a:prstGeom>
            <a:effectLst>
              <a:outerShdw blurRad="63500" sx="102000" sy="102000" algn="ctr" rotWithShape="0">
                <a:prstClr val="black">
                  <a:alpha val="40000"/>
                </a:prstClr>
              </a:outerShdw>
            </a:effectLst>
          </p:spPr>
        </p:pic>
      </p:grpSp>
      <p:pic>
        <p:nvPicPr>
          <p:cNvPr id="52" name="Graphic 51" descr="Hamburger Menu Icon outline"/>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254014" y="1030619"/>
            <a:ext cx="600471" cy="600471"/>
          </a:xfrm>
          <a:prstGeom prst="rect">
            <a:avLst/>
          </a:prstGeom>
        </p:spPr>
      </p:pic>
      <p:sp>
        <p:nvSpPr>
          <p:cNvPr id="58" name="TextBox 57"/>
          <p:cNvSpPr txBox="1"/>
          <p:nvPr/>
        </p:nvSpPr>
        <p:spPr>
          <a:xfrm>
            <a:off x="1337515" y="1263596"/>
            <a:ext cx="5518439" cy="646331"/>
          </a:xfrm>
          <a:prstGeom prst="rect">
            <a:avLst/>
          </a:prstGeom>
          <a:noFill/>
        </p:spPr>
        <p:txBody>
          <a:bodyPr wrap="square" rtlCol="0">
            <a:spAutoFit/>
          </a:bodyPr>
          <a:lstStyle/>
          <a:p>
            <a:r>
              <a:rPr lang="en-US" sz="3600" dirty="0" err="1">
                <a:solidFill>
                  <a:schemeClr val="bg1"/>
                </a:solidFill>
                <a:latin typeface="Amasis MT Pro Medium" panose="02040604050005020304" pitchFamily="18" charset="0"/>
              </a:rPr>
              <a:t>Tạo</a:t>
            </a:r>
            <a:r>
              <a:rPr lang="en-US" sz="3600" dirty="0">
                <a:solidFill>
                  <a:schemeClr val="bg1"/>
                </a:solidFill>
                <a:latin typeface="Amasis MT Pro Medium" panose="02040604050005020304" pitchFamily="18" charset="0"/>
              </a:rPr>
              <a:t> struct </a:t>
            </a:r>
            <a:r>
              <a:rPr lang="vi-VN" sz="3600" dirty="0">
                <a:solidFill>
                  <a:schemeClr val="bg1"/>
                </a:solidFill>
                <a:latin typeface="Amasis MT Pro Medium" panose="02040604050005020304" pitchFamily="18" charset="0"/>
              </a:rPr>
              <a:t>T</a:t>
            </a:r>
            <a:r>
              <a:rPr lang="en-US" sz="3600" dirty="0" err="1">
                <a:solidFill>
                  <a:schemeClr val="bg1"/>
                </a:solidFill>
                <a:latin typeface="Amasis MT Pro Medium" panose="02040604050005020304" pitchFamily="18" charset="0"/>
              </a:rPr>
              <a:t>oDo</a:t>
            </a:r>
            <a:endParaRPr lang="en-US" sz="3600" dirty="0">
              <a:solidFill>
                <a:schemeClr val="bg1"/>
              </a:solidFill>
              <a:latin typeface="Amasis MT Pro Medium" panose="02040604050005020304" pitchFamily="18" charset="0"/>
            </a:endParaRPr>
          </a:p>
        </p:txBody>
      </p:sp>
      <p:sp>
        <p:nvSpPr>
          <p:cNvPr id="60" name="Rectangle: Rounded Corners 59"/>
          <p:cNvSpPr/>
          <p:nvPr/>
        </p:nvSpPr>
        <p:spPr>
          <a:xfrm>
            <a:off x="9228661" y="7675628"/>
            <a:ext cx="2679404" cy="4289625"/>
          </a:xfrm>
          <a:prstGeom prst="roundRect">
            <a:avLst/>
          </a:prstGeom>
          <a:blipFill>
            <a:blip r:embed="rId16"/>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 name="Picture 4" descr="tao todo"/>
          <p:cNvPicPr>
            <a:picLocks noChangeAspect="1"/>
          </p:cNvPicPr>
          <p:nvPr/>
        </p:nvPicPr>
        <p:blipFill>
          <a:blip r:embed="rId17"/>
          <a:stretch>
            <a:fillRect/>
          </a:stretch>
        </p:blipFill>
        <p:spPr>
          <a:xfrm>
            <a:off x="6629400" y="2039620"/>
            <a:ext cx="3735070" cy="3426460"/>
          </a:xfrm>
          <a:prstGeom prst="rect">
            <a:avLst/>
          </a:prstGeom>
        </p:spPr>
      </p:pic>
      <p:sp>
        <p:nvSpPr>
          <p:cNvPr id="2" name="TextBox 1">
            <a:extLst>
              <a:ext uri="{FF2B5EF4-FFF2-40B4-BE49-F238E27FC236}">
                <a16:creationId xmlns:a16="http://schemas.microsoft.com/office/drawing/2014/main" id="{4BD54980-6E31-EDCB-13A3-31F8604FF576}"/>
              </a:ext>
            </a:extLst>
          </p:cNvPr>
          <p:cNvSpPr txBox="1"/>
          <p:nvPr/>
        </p:nvSpPr>
        <p:spPr>
          <a:xfrm>
            <a:off x="1312753" y="2044690"/>
            <a:ext cx="4894181" cy="22467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prstClr val="white"/>
                </a:solidFill>
                <a:effectLst/>
                <a:uLnTx/>
                <a:uFillTx/>
                <a:latin typeface="Amasis MT Pro Medium" panose="02040604050005020304" pitchFamily="18" charset="0"/>
                <a:ea typeface="+mn-ea"/>
                <a:cs typeface="+mn-cs"/>
              </a:rPr>
              <a:t>Tạo</a:t>
            </a:r>
            <a:r>
              <a:rPr kumimoji="0" lang="en-US" sz="28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rPr>
              <a:t> struct </a:t>
            </a:r>
            <a:r>
              <a:rPr kumimoji="0" lang="vi-VN" sz="28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rPr>
              <a:t>T</a:t>
            </a:r>
            <a:r>
              <a:rPr kumimoji="0" lang="en-US" sz="2800" b="0" i="0" u="none" strike="noStrike" kern="1200" cap="none" spc="0" normalizeH="0" baseline="0" noProof="0" dirty="0" err="1">
                <a:ln>
                  <a:noFill/>
                </a:ln>
                <a:solidFill>
                  <a:prstClr val="white"/>
                </a:solidFill>
                <a:effectLst/>
                <a:uLnTx/>
                <a:uFillTx/>
                <a:latin typeface="Amasis MT Pro Medium" panose="02040604050005020304" pitchFamily="18" charset="0"/>
                <a:ea typeface="+mn-ea"/>
                <a:cs typeface="+mn-cs"/>
              </a:rPr>
              <a:t>oDo</a:t>
            </a:r>
            <a:r>
              <a:rPr kumimoji="0" lang="vi-VN" sz="28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rPr>
              <a:t> gồm dữ liệu, mức độ công việc, biến đếm , thời gian, mức độ hoàn thành và lấy thời gian thực từ máy tính.</a:t>
            </a:r>
            <a:endParaRPr kumimoji="0" lang="en-US" sz="28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58"/>
                                        </p:tgtEl>
                                        <p:attrNameLst>
                                          <p:attrName>style.visibility</p:attrName>
                                        </p:attrNameLst>
                                      </p:cBhvr>
                                      <p:to>
                                        <p:strVal val="visible"/>
                                      </p:to>
                                    </p:set>
                                    <p:animEffect transition="in" filter="fade">
                                      <p:cBhvr>
                                        <p:cTn id="7" dur="750"/>
                                        <p:tgtEl>
                                          <p:spTgt spid="58"/>
                                        </p:tgtEl>
                                      </p:cBhvr>
                                    </p:animEffect>
                                  </p:childTnLst>
                                </p:cTn>
                              </p:par>
                            </p:childTnLst>
                          </p:cTn>
                        </p:par>
                        <p:par>
                          <p:cTn id="8" fill="hold">
                            <p:stCondLst>
                              <p:cond delay="1650"/>
                            </p:stCondLst>
                            <p:childTnLst>
                              <p:par>
                                <p:cTn id="9" presetID="21" presetClass="entr" presetSubtype="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heel(1)">
                                      <p:cBhvr>
                                        <p:cTn id="11" dur="2000"/>
                                        <p:tgtEl>
                                          <p:spTgt spid="2"/>
                                        </p:tgtEl>
                                      </p:cBhvr>
                                    </p:animEffect>
                                  </p:childTnLst>
                                </p:cTn>
                              </p:par>
                              <p:par>
                                <p:cTn id="12" presetID="14" presetClass="entr" presetSubtype="1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5" name="Rectangle: Rounded Corners 14"/>
          <p:cNvSpPr/>
          <p:nvPr/>
        </p:nvSpPr>
        <p:spPr>
          <a:xfrm>
            <a:off x="1003300" y="993305"/>
            <a:ext cx="10185400" cy="5693226"/>
          </a:xfrm>
          <a:prstGeom prst="roundRect">
            <a:avLst>
              <a:gd name="adj" fmla="val 7967"/>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Rectangle 12"/>
          <p:cNvSpPr/>
          <p:nvPr/>
        </p:nvSpPr>
        <p:spPr>
          <a:xfrm>
            <a:off x="0" y="0"/>
            <a:ext cx="12192000" cy="78000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 name="Picture 2" descr="Icon&#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765" y="-88847"/>
            <a:ext cx="954637" cy="954637"/>
          </a:xfrm>
          <a:prstGeom prst="rect">
            <a:avLst/>
          </a:prstGeom>
        </p:spPr>
      </p:pic>
      <p:sp>
        <p:nvSpPr>
          <p:cNvPr id="4" name="Rectangle: Rounded Corners 3"/>
          <p:cNvSpPr/>
          <p:nvPr/>
        </p:nvSpPr>
        <p:spPr>
          <a:xfrm>
            <a:off x="1202978" y="148857"/>
            <a:ext cx="2894275" cy="454184"/>
          </a:xfrm>
          <a:prstGeom prst="roundRect">
            <a:avLst>
              <a:gd name="adj"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 name="Graphic 5" descr="Home with solid fill"/>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0275" y="148857"/>
            <a:ext cx="454184" cy="454184"/>
          </a:xfrm>
          <a:prstGeom prst="rect">
            <a:avLst/>
          </a:prstGeom>
        </p:spPr>
      </p:pic>
      <p:pic>
        <p:nvPicPr>
          <p:cNvPr id="8" name="Graphic 7" descr="Presentation with media with solid fill"/>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7511" y="148857"/>
            <a:ext cx="454185" cy="454185"/>
          </a:xfrm>
          <a:prstGeom prst="rect">
            <a:avLst/>
          </a:prstGeom>
        </p:spPr>
      </p:pic>
      <p:pic>
        <p:nvPicPr>
          <p:cNvPr id="10" name="Graphic 9" descr="Store with solid fill"/>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74786" y="148857"/>
            <a:ext cx="454184" cy="454184"/>
          </a:xfrm>
          <a:prstGeom prst="rect">
            <a:avLst/>
          </a:prstGeom>
        </p:spPr>
      </p:pic>
      <p:pic>
        <p:nvPicPr>
          <p:cNvPr id="12" name="Graphic 11" descr="Flag with solid fill"/>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14488" y="148857"/>
            <a:ext cx="454184" cy="454184"/>
          </a:xfrm>
          <a:prstGeom prst="rect">
            <a:avLst/>
          </a:prstGeom>
        </p:spPr>
      </p:pic>
      <p:pic>
        <p:nvPicPr>
          <p:cNvPr id="19" name="Graphic 18" descr="Female Profile with solid fill"/>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96472" y="167976"/>
            <a:ext cx="454184" cy="454184"/>
          </a:xfrm>
          <a:prstGeom prst="rect">
            <a:avLst/>
          </a:prstGeom>
        </p:spPr>
      </p:pic>
      <p:grpSp>
        <p:nvGrpSpPr>
          <p:cNvPr id="28" name="Group 27"/>
          <p:cNvGrpSpPr/>
          <p:nvPr/>
        </p:nvGrpSpPr>
        <p:grpSpPr>
          <a:xfrm>
            <a:off x="9944143" y="167976"/>
            <a:ext cx="477904" cy="454184"/>
            <a:chOff x="8567357" y="1630008"/>
            <a:chExt cx="698205" cy="719089"/>
          </a:xfrm>
        </p:grpSpPr>
        <p:sp>
          <p:nvSpPr>
            <p:cNvPr id="24" name="Oval 23"/>
            <p:cNvSpPr/>
            <p:nvPr/>
          </p:nvSpPr>
          <p:spPr>
            <a:xfrm>
              <a:off x="8567357" y="1630008"/>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1" name="Graphic 20" descr="Chat bubble with solid fill"/>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10693" y="1737566"/>
              <a:ext cx="611531" cy="611531"/>
            </a:xfrm>
            <a:prstGeom prst="rect">
              <a:avLst/>
            </a:prstGeom>
          </p:spPr>
        </p:pic>
      </p:grpSp>
      <p:grpSp>
        <p:nvGrpSpPr>
          <p:cNvPr id="29" name="Group 28"/>
          <p:cNvGrpSpPr/>
          <p:nvPr/>
        </p:nvGrpSpPr>
        <p:grpSpPr>
          <a:xfrm>
            <a:off x="10615534" y="167976"/>
            <a:ext cx="477904" cy="454184"/>
            <a:chOff x="10056709" y="2632409"/>
            <a:chExt cx="698205" cy="698205"/>
          </a:xfrm>
        </p:grpSpPr>
        <p:sp>
          <p:nvSpPr>
            <p:cNvPr id="25" name="Oval 24"/>
            <p:cNvSpPr/>
            <p:nvPr/>
          </p:nvSpPr>
          <p:spPr>
            <a:xfrm>
              <a:off x="10056709" y="2632409"/>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3" name="Graphic 22" descr="Ringer with solid fill"/>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93922" y="2632409"/>
              <a:ext cx="623777" cy="623777"/>
            </a:xfrm>
            <a:prstGeom prst="rect">
              <a:avLst/>
            </a:prstGeom>
          </p:spPr>
        </p:pic>
      </p:grpSp>
      <p:grpSp>
        <p:nvGrpSpPr>
          <p:cNvPr id="31" name="Group 30"/>
          <p:cNvGrpSpPr/>
          <p:nvPr/>
        </p:nvGrpSpPr>
        <p:grpSpPr>
          <a:xfrm>
            <a:off x="11286925" y="161442"/>
            <a:ext cx="454184" cy="467253"/>
            <a:chOff x="8279565" y="2981512"/>
            <a:chExt cx="698205" cy="698205"/>
          </a:xfrm>
        </p:grpSpPr>
        <p:sp>
          <p:nvSpPr>
            <p:cNvPr id="26" name="Oval 25"/>
            <p:cNvSpPr/>
            <p:nvPr/>
          </p:nvSpPr>
          <p:spPr>
            <a:xfrm>
              <a:off x="8279565" y="2981512"/>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Isosceles Triangle 29"/>
            <p:cNvSpPr/>
            <p:nvPr/>
          </p:nvSpPr>
          <p:spPr>
            <a:xfrm flipV="1">
              <a:off x="8399399" y="3211033"/>
              <a:ext cx="458535" cy="35598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33" name="Graphic 32" descr="Magnifying glass outline"/>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12753" y="142260"/>
            <a:ext cx="457200" cy="457200"/>
          </a:xfrm>
          <a:prstGeom prst="rect">
            <a:avLst/>
          </a:prstGeom>
        </p:spPr>
      </p:pic>
      <p:sp>
        <p:nvSpPr>
          <p:cNvPr id="34" name="TextBox 33"/>
          <p:cNvSpPr txBox="1"/>
          <p:nvPr/>
        </p:nvSpPr>
        <p:spPr>
          <a:xfrm>
            <a:off x="1865479" y="167976"/>
            <a:ext cx="1871025" cy="369332"/>
          </a:xfrm>
          <a:prstGeom prst="rect">
            <a:avLst/>
          </a:prstGeom>
          <a:noFill/>
        </p:spPr>
        <p:txBody>
          <a:bodyPr wrap="none" rtlCol="0">
            <a:spAutoFit/>
          </a:bodyPr>
          <a:lstStyle/>
          <a:p>
            <a:r>
              <a:rPr lang="en-US" dirty="0">
                <a:solidFill>
                  <a:schemeClr val="bg1"/>
                </a:solidFill>
                <a:latin typeface="Amasis MT Pro Medium" panose="02040604050005020304" pitchFamily="18" charset="0"/>
              </a:rPr>
              <a:t>search </a:t>
            </a:r>
            <a:r>
              <a:rPr lang="en-US" dirty="0" err="1">
                <a:solidFill>
                  <a:schemeClr val="bg1"/>
                </a:solidFill>
                <a:latin typeface="Amasis MT Pro Medium" panose="02040604050005020304" pitchFamily="18" charset="0"/>
              </a:rPr>
              <a:t>facebook</a:t>
            </a:r>
            <a:endParaRPr lang="en-PH" dirty="0">
              <a:solidFill>
                <a:schemeClr val="bg1"/>
              </a:solidFill>
              <a:latin typeface="Amasis MT Pro Medium" panose="02040604050005020304" pitchFamily="18" charset="0"/>
            </a:endParaRPr>
          </a:p>
        </p:txBody>
      </p:sp>
      <p:grpSp>
        <p:nvGrpSpPr>
          <p:cNvPr id="44" name="Group 43"/>
          <p:cNvGrpSpPr/>
          <p:nvPr/>
        </p:nvGrpSpPr>
        <p:grpSpPr>
          <a:xfrm>
            <a:off x="1134511" y="5700389"/>
            <a:ext cx="9922978" cy="836455"/>
            <a:chOff x="1134511" y="5700389"/>
            <a:chExt cx="9922978" cy="836455"/>
          </a:xfrm>
        </p:grpSpPr>
        <p:sp>
          <p:nvSpPr>
            <p:cNvPr id="16" name="Rectangle: Rounded Corners 15"/>
            <p:cNvSpPr/>
            <p:nvPr/>
          </p:nvSpPr>
          <p:spPr>
            <a:xfrm>
              <a:off x="1134511" y="5700389"/>
              <a:ext cx="9922978" cy="836455"/>
            </a:xfrm>
            <a:prstGeom prst="roundRect">
              <a:avLst>
                <a:gd name="adj" fmla="val 34817"/>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5" name="Graphic 34" descr="Thumbs up sign with solid fill"/>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037361" y="5800260"/>
              <a:ext cx="607707" cy="607707"/>
            </a:xfrm>
            <a:prstGeom prst="rect">
              <a:avLst/>
            </a:prstGeom>
          </p:spPr>
        </p:pic>
        <p:sp>
          <p:nvSpPr>
            <p:cNvPr id="36" name="TextBox 35"/>
            <p:cNvSpPr txBox="1"/>
            <p:nvPr/>
          </p:nvSpPr>
          <p:spPr>
            <a:xfrm>
              <a:off x="2639358" y="5873281"/>
              <a:ext cx="779381"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Like</a:t>
              </a:r>
              <a:endParaRPr lang="en-PH" sz="2400" dirty="0">
                <a:solidFill>
                  <a:schemeClr val="bg1"/>
                </a:solidFill>
                <a:latin typeface="Amasis MT Pro Medium" panose="02040604050005020304" pitchFamily="18" charset="0"/>
              </a:endParaRPr>
            </a:p>
          </p:txBody>
        </p:sp>
        <p:cxnSp>
          <p:nvCxnSpPr>
            <p:cNvPr id="38" name="Straight Connector 37"/>
            <p:cNvCxnSpPr/>
            <p:nvPr/>
          </p:nvCxnSpPr>
          <p:spPr>
            <a:xfrm>
              <a:off x="4402544" y="5700389"/>
              <a:ext cx="0" cy="836455"/>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a:xfrm>
              <a:off x="7979388" y="5700389"/>
              <a:ext cx="0" cy="836455"/>
            </a:xfrm>
            <a:prstGeom prst="line">
              <a:avLst/>
            </a:prstGeom>
          </p:spPr>
          <p:style>
            <a:lnRef idx="1">
              <a:schemeClr val="dk1"/>
            </a:lnRef>
            <a:fillRef idx="0">
              <a:schemeClr val="dk1"/>
            </a:fillRef>
            <a:effectRef idx="0">
              <a:schemeClr val="dk1"/>
            </a:effectRef>
            <a:fontRef idx="minor">
              <a:schemeClr val="tx1"/>
            </a:fontRef>
          </p:style>
        </p:cxnSp>
        <p:pic>
          <p:nvPicPr>
            <p:cNvPr id="41" name="Graphic 40" descr="Speech with solid fill"/>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081685" y="5800260"/>
              <a:ext cx="667334" cy="667334"/>
            </a:xfrm>
            <a:prstGeom prst="rect">
              <a:avLst/>
            </a:prstGeom>
          </p:spPr>
        </p:pic>
        <p:sp>
          <p:nvSpPr>
            <p:cNvPr id="50" name="TextBox 49"/>
            <p:cNvSpPr txBox="1"/>
            <p:nvPr/>
          </p:nvSpPr>
          <p:spPr>
            <a:xfrm>
              <a:off x="5681752" y="5873280"/>
              <a:ext cx="1547218"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Comment</a:t>
              </a:r>
              <a:endParaRPr lang="en-PH" sz="2400" dirty="0">
                <a:solidFill>
                  <a:schemeClr val="bg1"/>
                </a:solidFill>
                <a:latin typeface="Amasis MT Pro Medium" panose="02040604050005020304" pitchFamily="18" charset="0"/>
              </a:endParaRPr>
            </a:p>
          </p:txBody>
        </p:sp>
        <p:pic>
          <p:nvPicPr>
            <p:cNvPr id="43" name="Graphic 42" descr="Share with solid fill"/>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682324" y="5793819"/>
              <a:ext cx="614148" cy="614148"/>
            </a:xfrm>
            <a:prstGeom prst="rect">
              <a:avLst/>
            </a:prstGeom>
          </p:spPr>
        </p:pic>
        <p:sp>
          <p:nvSpPr>
            <p:cNvPr id="53" name="TextBox 52"/>
            <p:cNvSpPr txBox="1"/>
            <p:nvPr/>
          </p:nvSpPr>
          <p:spPr>
            <a:xfrm>
              <a:off x="9214109" y="5870061"/>
              <a:ext cx="970137"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Share</a:t>
              </a:r>
              <a:endParaRPr lang="en-PH" sz="2400" dirty="0">
                <a:solidFill>
                  <a:schemeClr val="bg1"/>
                </a:solidFill>
                <a:latin typeface="Amasis MT Pro Medium" panose="02040604050005020304" pitchFamily="18" charset="0"/>
              </a:endParaRPr>
            </a:p>
          </p:txBody>
        </p:sp>
      </p:grpSp>
      <p:grpSp>
        <p:nvGrpSpPr>
          <p:cNvPr id="46" name="Group 45"/>
          <p:cNvGrpSpPr/>
          <p:nvPr/>
        </p:nvGrpSpPr>
        <p:grpSpPr>
          <a:xfrm>
            <a:off x="-2160905" y="1297356"/>
            <a:ext cx="964150" cy="941582"/>
            <a:chOff x="2318916" y="1101605"/>
            <a:chExt cx="964150" cy="941582"/>
          </a:xfrm>
        </p:grpSpPr>
        <p:sp>
          <p:nvSpPr>
            <p:cNvPr id="45" name="Rectangle 44"/>
            <p:cNvSpPr/>
            <p:nvPr/>
          </p:nvSpPr>
          <p:spPr>
            <a:xfrm>
              <a:off x="2318916" y="1101605"/>
              <a:ext cx="964150" cy="94158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5" name="Graphic 54" descr="Male profile with solid fill"/>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343791" y="1124450"/>
              <a:ext cx="914400" cy="914400"/>
            </a:xfrm>
            <a:prstGeom prst="rect">
              <a:avLst/>
            </a:prstGeom>
            <a:effectLst>
              <a:outerShdw blurRad="63500" sx="102000" sy="102000" algn="ctr" rotWithShape="0">
                <a:prstClr val="black">
                  <a:alpha val="40000"/>
                </a:prstClr>
              </a:outerShdw>
            </a:effectLst>
          </p:spPr>
        </p:pic>
      </p:grpSp>
      <p:pic>
        <p:nvPicPr>
          <p:cNvPr id="52" name="Graphic 51" descr="Hamburger Menu Icon outline"/>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254014" y="1030619"/>
            <a:ext cx="600471" cy="600471"/>
          </a:xfrm>
          <a:prstGeom prst="rect">
            <a:avLst/>
          </a:prstGeom>
        </p:spPr>
      </p:pic>
      <p:sp>
        <p:nvSpPr>
          <p:cNvPr id="58" name="TextBox 57"/>
          <p:cNvSpPr txBox="1"/>
          <p:nvPr/>
        </p:nvSpPr>
        <p:spPr>
          <a:xfrm>
            <a:off x="1337515" y="1263596"/>
            <a:ext cx="4968035" cy="646331"/>
          </a:xfrm>
          <a:prstGeom prst="rect">
            <a:avLst/>
          </a:prstGeom>
          <a:noFill/>
        </p:spPr>
        <p:txBody>
          <a:bodyPr wrap="square" rtlCol="0">
            <a:spAutoFit/>
          </a:bodyPr>
          <a:lstStyle/>
          <a:p>
            <a:r>
              <a:rPr lang="en-US" sz="3600" dirty="0" err="1">
                <a:solidFill>
                  <a:schemeClr val="bg1"/>
                </a:solidFill>
                <a:latin typeface="Amasis MT Pro Medium" panose="02040604050005020304" pitchFamily="18" charset="0"/>
              </a:rPr>
              <a:t>Tạo</a:t>
            </a:r>
            <a:r>
              <a:rPr lang="en-US" sz="3600" dirty="0">
                <a:solidFill>
                  <a:schemeClr val="bg1"/>
                </a:solidFill>
                <a:latin typeface="Amasis MT Pro Medium" panose="02040604050005020304" pitchFamily="18" charset="0"/>
              </a:rPr>
              <a:t> </a:t>
            </a:r>
            <a:r>
              <a:rPr lang="en-US" sz="3600" dirty="0" err="1">
                <a:solidFill>
                  <a:schemeClr val="bg1"/>
                </a:solidFill>
                <a:latin typeface="Amasis MT Pro Medium" panose="02040604050005020304" pitchFamily="18" charset="0"/>
              </a:rPr>
              <a:t>hàm</a:t>
            </a:r>
            <a:r>
              <a:rPr lang="en-US" sz="3600" dirty="0">
                <a:solidFill>
                  <a:schemeClr val="bg1"/>
                </a:solidFill>
                <a:latin typeface="Amasis MT Pro Medium" panose="02040604050005020304" pitchFamily="18" charset="0"/>
              </a:rPr>
              <a:t> </a:t>
            </a:r>
            <a:r>
              <a:rPr lang="en-US" sz="3600" dirty="0" err="1">
                <a:solidFill>
                  <a:schemeClr val="bg1"/>
                </a:solidFill>
                <a:latin typeface="Amasis MT Pro Medium" panose="02040604050005020304" pitchFamily="18" charset="0"/>
              </a:rPr>
              <a:t>adjustcount</a:t>
            </a:r>
            <a:endParaRPr lang="en-US" sz="3600" dirty="0">
              <a:solidFill>
                <a:schemeClr val="bg1"/>
              </a:solidFill>
              <a:latin typeface="Amasis MT Pro Medium" panose="02040604050005020304" pitchFamily="18" charset="0"/>
            </a:endParaRPr>
          </a:p>
        </p:txBody>
      </p:sp>
      <p:sp>
        <p:nvSpPr>
          <p:cNvPr id="60" name="Rectangle: Rounded Corners 59"/>
          <p:cNvSpPr/>
          <p:nvPr/>
        </p:nvSpPr>
        <p:spPr>
          <a:xfrm>
            <a:off x="9228661" y="7675628"/>
            <a:ext cx="2679404" cy="4289625"/>
          </a:xfrm>
          <a:prstGeom prst="roundRect">
            <a:avLst/>
          </a:prstGeom>
          <a:blipFill>
            <a:blip r:embed="rId16"/>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 name="Picture 1" descr="adjuscount"/>
          <p:cNvPicPr>
            <a:picLocks noChangeAspect="1"/>
          </p:cNvPicPr>
          <p:nvPr/>
        </p:nvPicPr>
        <p:blipFill>
          <a:blip r:embed="rId17"/>
          <a:stretch>
            <a:fillRect/>
          </a:stretch>
        </p:blipFill>
        <p:spPr>
          <a:xfrm>
            <a:off x="7101840" y="2324735"/>
            <a:ext cx="3513455" cy="3221990"/>
          </a:xfrm>
          <a:prstGeom prst="rect">
            <a:avLst/>
          </a:prstGeom>
        </p:spPr>
      </p:pic>
      <p:sp>
        <p:nvSpPr>
          <p:cNvPr id="5" name="TextBox 4">
            <a:extLst>
              <a:ext uri="{FF2B5EF4-FFF2-40B4-BE49-F238E27FC236}">
                <a16:creationId xmlns:a16="http://schemas.microsoft.com/office/drawing/2014/main" id="{D4DDFD58-D030-C3AB-6F9E-62E5DAC20228}"/>
              </a:ext>
            </a:extLst>
          </p:cNvPr>
          <p:cNvSpPr txBox="1"/>
          <p:nvPr/>
        </p:nvSpPr>
        <p:spPr>
          <a:xfrm>
            <a:off x="1473693" y="2348796"/>
            <a:ext cx="4831857"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2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rPr>
              <a:t>Đếm và sắp xếp danh sách công việc.</a:t>
            </a:r>
            <a:endParaRPr kumimoji="0" lang="en-US" sz="3200" b="0" i="0" u="none" strike="noStrike" kern="1200" cap="none" spc="0" normalizeH="0" baseline="0" noProof="0" dirty="0">
              <a:ln>
                <a:noFill/>
              </a:ln>
              <a:solidFill>
                <a:prstClr val="white"/>
              </a:solidFill>
              <a:effectLst/>
              <a:uLnTx/>
              <a:uFillTx/>
              <a:latin typeface="Amasis MT Pro Medium" panose="02040604050005020304" pitchFamily="18" charset="0"/>
              <a:ea typeface="+mn-ea"/>
              <a:cs typeface="+mn-cs"/>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58"/>
                                        </p:tgtEl>
                                        <p:attrNameLst>
                                          <p:attrName>style.visibility</p:attrName>
                                        </p:attrNameLst>
                                      </p:cBhvr>
                                      <p:to>
                                        <p:strVal val="visible"/>
                                      </p:to>
                                    </p:set>
                                    <p:animEffect transition="in" filter="fade">
                                      <p:cBhvr>
                                        <p:cTn id="7" dur="750"/>
                                        <p:tgtEl>
                                          <p:spTgt spid="58"/>
                                        </p:tgtEl>
                                      </p:cBhvr>
                                    </p:animEffect>
                                  </p:childTnLst>
                                </p:cTn>
                              </p:par>
                            </p:childTnLst>
                          </p:cTn>
                        </p:par>
                        <p:par>
                          <p:cTn id="8" fill="hold">
                            <p:stCondLst>
                              <p:cond delay="1950"/>
                            </p:stCondLst>
                            <p:childTnLst>
                              <p:par>
                                <p:cTn id="9" presetID="16" presetClass="entr" presetSubtype="2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500"/>
                                        <p:tgtEl>
                                          <p:spTgt spid="5"/>
                                        </p:tgtEl>
                                      </p:cBhvr>
                                    </p:animEffect>
                                  </p:childTnLst>
                                </p:cTn>
                              </p:par>
                            </p:childTnLst>
                          </p:cTn>
                        </p:par>
                        <p:par>
                          <p:cTn id="12" fill="hold">
                            <p:stCondLst>
                              <p:cond delay="2450"/>
                            </p:stCondLst>
                            <p:childTnLst>
                              <p:par>
                                <p:cTn id="13" presetID="16" presetClass="entr" presetSubtype="21"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inVertical)">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5" name="Rectangle: Rounded Corners 14"/>
          <p:cNvSpPr/>
          <p:nvPr/>
        </p:nvSpPr>
        <p:spPr>
          <a:xfrm>
            <a:off x="1003299" y="1030769"/>
            <a:ext cx="10659855" cy="5696719"/>
          </a:xfrm>
          <a:prstGeom prst="roundRect">
            <a:avLst>
              <a:gd name="adj" fmla="val 7967"/>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Rectangle 12"/>
          <p:cNvSpPr/>
          <p:nvPr/>
        </p:nvSpPr>
        <p:spPr>
          <a:xfrm>
            <a:off x="0" y="0"/>
            <a:ext cx="12192000" cy="78000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 name="Picture 2" descr="Icon&#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765" y="-88847"/>
            <a:ext cx="954637" cy="954637"/>
          </a:xfrm>
          <a:prstGeom prst="rect">
            <a:avLst/>
          </a:prstGeom>
        </p:spPr>
      </p:pic>
      <p:sp>
        <p:nvSpPr>
          <p:cNvPr id="4" name="Rectangle: Rounded Corners 3"/>
          <p:cNvSpPr/>
          <p:nvPr/>
        </p:nvSpPr>
        <p:spPr>
          <a:xfrm>
            <a:off x="1202978" y="148857"/>
            <a:ext cx="2894275" cy="454184"/>
          </a:xfrm>
          <a:prstGeom prst="roundRect">
            <a:avLst>
              <a:gd name="adj"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 name="Graphic 5" descr="Home with solid fill"/>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0275" y="148857"/>
            <a:ext cx="454184" cy="454184"/>
          </a:xfrm>
          <a:prstGeom prst="rect">
            <a:avLst/>
          </a:prstGeom>
        </p:spPr>
      </p:pic>
      <p:pic>
        <p:nvPicPr>
          <p:cNvPr id="8" name="Graphic 7" descr="Presentation with media with solid fill"/>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7511" y="148857"/>
            <a:ext cx="454185" cy="454185"/>
          </a:xfrm>
          <a:prstGeom prst="rect">
            <a:avLst/>
          </a:prstGeom>
        </p:spPr>
      </p:pic>
      <p:pic>
        <p:nvPicPr>
          <p:cNvPr id="10" name="Graphic 9" descr="Store with solid fill"/>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74786" y="148857"/>
            <a:ext cx="454184" cy="454184"/>
          </a:xfrm>
          <a:prstGeom prst="rect">
            <a:avLst/>
          </a:prstGeom>
        </p:spPr>
      </p:pic>
      <p:pic>
        <p:nvPicPr>
          <p:cNvPr id="12" name="Graphic 11" descr="Flag with solid fill"/>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14488" y="148857"/>
            <a:ext cx="454184" cy="454184"/>
          </a:xfrm>
          <a:prstGeom prst="rect">
            <a:avLst/>
          </a:prstGeom>
        </p:spPr>
      </p:pic>
      <p:pic>
        <p:nvPicPr>
          <p:cNvPr id="19" name="Graphic 18" descr="Female Profile with solid fill"/>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96472" y="167976"/>
            <a:ext cx="454184" cy="454184"/>
          </a:xfrm>
          <a:prstGeom prst="rect">
            <a:avLst/>
          </a:prstGeom>
        </p:spPr>
      </p:pic>
      <p:grpSp>
        <p:nvGrpSpPr>
          <p:cNvPr id="28" name="Group 27"/>
          <p:cNvGrpSpPr/>
          <p:nvPr/>
        </p:nvGrpSpPr>
        <p:grpSpPr>
          <a:xfrm>
            <a:off x="9944143" y="167976"/>
            <a:ext cx="477904" cy="454184"/>
            <a:chOff x="8567357" y="1630008"/>
            <a:chExt cx="698205" cy="719089"/>
          </a:xfrm>
        </p:grpSpPr>
        <p:sp>
          <p:nvSpPr>
            <p:cNvPr id="24" name="Oval 23"/>
            <p:cNvSpPr/>
            <p:nvPr/>
          </p:nvSpPr>
          <p:spPr>
            <a:xfrm>
              <a:off x="8567357" y="1630008"/>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1" name="Graphic 20" descr="Chat bubble with solid fill"/>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10693" y="1737566"/>
              <a:ext cx="611531" cy="611531"/>
            </a:xfrm>
            <a:prstGeom prst="rect">
              <a:avLst/>
            </a:prstGeom>
          </p:spPr>
        </p:pic>
      </p:grpSp>
      <p:grpSp>
        <p:nvGrpSpPr>
          <p:cNvPr id="29" name="Group 28"/>
          <p:cNvGrpSpPr/>
          <p:nvPr/>
        </p:nvGrpSpPr>
        <p:grpSpPr>
          <a:xfrm>
            <a:off x="10615534" y="167976"/>
            <a:ext cx="477904" cy="454184"/>
            <a:chOff x="10056709" y="2632409"/>
            <a:chExt cx="698205" cy="698205"/>
          </a:xfrm>
        </p:grpSpPr>
        <p:sp>
          <p:nvSpPr>
            <p:cNvPr id="25" name="Oval 24"/>
            <p:cNvSpPr/>
            <p:nvPr/>
          </p:nvSpPr>
          <p:spPr>
            <a:xfrm>
              <a:off x="10056709" y="2632409"/>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3" name="Graphic 22" descr="Ringer with solid fill"/>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93922" y="2632409"/>
              <a:ext cx="623777" cy="623777"/>
            </a:xfrm>
            <a:prstGeom prst="rect">
              <a:avLst/>
            </a:prstGeom>
          </p:spPr>
        </p:pic>
      </p:grpSp>
      <p:grpSp>
        <p:nvGrpSpPr>
          <p:cNvPr id="31" name="Group 30"/>
          <p:cNvGrpSpPr/>
          <p:nvPr/>
        </p:nvGrpSpPr>
        <p:grpSpPr>
          <a:xfrm>
            <a:off x="11286925" y="161442"/>
            <a:ext cx="454184" cy="467253"/>
            <a:chOff x="8279565" y="2981512"/>
            <a:chExt cx="698205" cy="698205"/>
          </a:xfrm>
        </p:grpSpPr>
        <p:sp>
          <p:nvSpPr>
            <p:cNvPr id="26" name="Oval 25"/>
            <p:cNvSpPr/>
            <p:nvPr/>
          </p:nvSpPr>
          <p:spPr>
            <a:xfrm>
              <a:off x="8279565" y="2981512"/>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Isosceles Triangle 29"/>
            <p:cNvSpPr/>
            <p:nvPr/>
          </p:nvSpPr>
          <p:spPr>
            <a:xfrm flipV="1">
              <a:off x="8399399" y="3211033"/>
              <a:ext cx="458535" cy="35598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33" name="Graphic 32" descr="Magnifying glass outline"/>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12753" y="142260"/>
            <a:ext cx="457200" cy="457200"/>
          </a:xfrm>
          <a:prstGeom prst="rect">
            <a:avLst/>
          </a:prstGeom>
        </p:spPr>
      </p:pic>
      <p:sp>
        <p:nvSpPr>
          <p:cNvPr id="34" name="TextBox 33"/>
          <p:cNvSpPr txBox="1"/>
          <p:nvPr/>
        </p:nvSpPr>
        <p:spPr>
          <a:xfrm>
            <a:off x="1865479" y="167976"/>
            <a:ext cx="1871025" cy="369332"/>
          </a:xfrm>
          <a:prstGeom prst="rect">
            <a:avLst/>
          </a:prstGeom>
          <a:noFill/>
        </p:spPr>
        <p:txBody>
          <a:bodyPr wrap="none" rtlCol="0">
            <a:spAutoFit/>
          </a:bodyPr>
          <a:lstStyle/>
          <a:p>
            <a:r>
              <a:rPr lang="en-US" dirty="0">
                <a:solidFill>
                  <a:schemeClr val="bg1"/>
                </a:solidFill>
                <a:latin typeface="Amasis MT Pro Medium" panose="02040604050005020304" pitchFamily="18" charset="0"/>
              </a:rPr>
              <a:t>search </a:t>
            </a:r>
            <a:r>
              <a:rPr lang="en-US" dirty="0" err="1">
                <a:solidFill>
                  <a:schemeClr val="bg1"/>
                </a:solidFill>
                <a:latin typeface="Amasis MT Pro Medium" panose="02040604050005020304" pitchFamily="18" charset="0"/>
              </a:rPr>
              <a:t>facebook</a:t>
            </a:r>
            <a:endParaRPr lang="en-PH" dirty="0">
              <a:solidFill>
                <a:schemeClr val="bg1"/>
              </a:solidFill>
              <a:latin typeface="Amasis MT Pro Medium" panose="02040604050005020304" pitchFamily="18" charset="0"/>
            </a:endParaRPr>
          </a:p>
        </p:txBody>
      </p:sp>
      <p:grpSp>
        <p:nvGrpSpPr>
          <p:cNvPr id="44" name="Group 43"/>
          <p:cNvGrpSpPr/>
          <p:nvPr/>
        </p:nvGrpSpPr>
        <p:grpSpPr>
          <a:xfrm>
            <a:off x="1134511" y="5700389"/>
            <a:ext cx="9922978" cy="836455"/>
            <a:chOff x="1134511" y="5700389"/>
            <a:chExt cx="9922978" cy="836455"/>
          </a:xfrm>
        </p:grpSpPr>
        <p:sp>
          <p:nvSpPr>
            <p:cNvPr id="16" name="Rectangle: Rounded Corners 15"/>
            <p:cNvSpPr/>
            <p:nvPr/>
          </p:nvSpPr>
          <p:spPr>
            <a:xfrm>
              <a:off x="1134511" y="5700389"/>
              <a:ext cx="9922978" cy="836455"/>
            </a:xfrm>
            <a:prstGeom prst="roundRect">
              <a:avLst>
                <a:gd name="adj" fmla="val 34817"/>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5" name="Graphic 34" descr="Thumbs up sign with solid fill"/>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037361" y="5800260"/>
              <a:ext cx="607707" cy="607707"/>
            </a:xfrm>
            <a:prstGeom prst="rect">
              <a:avLst/>
            </a:prstGeom>
          </p:spPr>
        </p:pic>
        <p:sp>
          <p:nvSpPr>
            <p:cNvPr id="36" name="TextBox 35"/>
            <p:cNvSpPr txBox="1"/>
            <p:nvPr/>
          </p:nvSpPr>
          <p:spPr>
            <a:xfrm>
              <a:off x="2639358" y="5873281"/>
              <a:ext cx="779381"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Like</a:t>
              </a:r>
              <a:endParaRPr lang="en-PH" sz="2400" dirty="0">
                <a:solidFill>
                  <a:schemeClr val="bg1"/>
                </a:solidFill>
                <a:latin typeface="Amasis MT Pro Medium" panose="02040604050005020304" pitchFamily="18" charset="0"/>
              </a:endParaRPr>
            </a:p>
          </p:txBody>
        </p:sp>
        <p:cxnSp>
          <p:nvCxnSpPr>
            <p:cNvPr id="38" name="Straight Connector 37"/>
            <p:cNvCxnSpPr/>
            <p:nvPr/>
          </p:nvCxnSpPr>
          <p:spPr>
            <a:xfrm>
              <a:off x="4402544" y="5700389"/>
              <a:ext cx="0" cy="836455"/>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a:xfrm>
              <a:off x="7979388" y="5700389"/>
              <a:ext cx="0" cy="836455"/>
            </a:xfrm>
            <a:prstGeom prst="line">
              <a:avLst/>
            </a:prstGeom>
          </p:spPr>
          <p:style>
            <a:lnRef idx="1">
              <a:schemeClr val="dk1"/>
            </a:lnRef>
            <a:fillRef idx="0">
              <a:schemeClr val="dk1"/>
            </a:fillRef>
            <a:effectRef idx="0">
              <a:schemeClr val="dk1"/>
            </a:effectRef>
            <a:fontRef idx="minor">
              <a:schemeClr val="tx1"/>
            </a:fontRef>
          </p:style>
        </p:cxnSp>
        <p:pic>
          <p:nvPicPr>
            <p:cNvPr id="41" name="Graphic 40" descr="Speech with solid fill"/>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081685" y="5800260"/>
              <a:ext cx="667334" cy="667334"/>
            </a:xfrm>
            <a:prstGeom prst="rect">
              <a:avLst/>
            </a:prstGeom>
          </p:spPr>
        </p:pic>
        <p:sp>
          <p:nvSpPr>
            <p:cNvPr id="50" name="TextBox 49"/>
            <p:cNvSpPr txBox="1"/>
            <p:nvPr/>
          </p:nvSpPr>
          <p:spPr>
            <a:xfrm>
              <a:off x="5681752" y="5873280"/>
              <a:ext cx="1547218"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Comment</a:t>
              </a:r>
              <a:endParaRPr lang="en-PH" sz="2400" dirty="0">
                <a:solidFill>
                  <a:schemeClr val="bg1"/>
                </a:solidFill>
                <a:latin typeface="Amasis MT Pro Medium" panose="02040604050005020304" pitchFamily="18" charset="0"/>
              </a:endParaRPr>
            </a:p>
          </p:txBody>
        </p:sp>
        <p:pic>
          <p:nvPicPr>
            <p:cNvPr id="43" name="Graphic 42" descr="Share with solid fill"/>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682324" y="5793819"/>
              <a:ext cx="614148" cy="614148"/>
            </a:xfrm>
            <a:prstGeom prst="rect">
              <a:avLst/>
            </a:prstGeom>
          </p:spPr>
        </p:pic>
        <p:sp>
          <p:nvSpPr>
            <p:cNvPr id="53" name="TextBox 52"/>
            <p:cNvSpPr txBox="1"/>
            <p:nvPr/>
          </p:nvSpPr>
          <p:spPr>
            <a:xfrm>
              <a:off x="9214109" y="5870061"/>
              <a:ext cx="970137"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Share</a:t>
              </a:r>
              <a:endParaRPr lang="en-PH" sz="2400" dirty="0">
                <a:solidFill>
                  <a:schemeClr val="bg1"/>
                </a:solidFill>
                <a:latin typeface="Amasis MT Pro Medium" panose="02040604050005020304" pitchFamily="18" charset="0"/>
              </a:endParaRPr>
            </a:p>
          </p:txBody>
        </p:sp>
      </p:grpSp>
      <p:grpSp>
        <p:nvGrpSpPr>
          <p:cNvPr id="46" name="Group 45"/>
          <p:cNvGrpSpPr/>
          <p:nvPr/>
        </p:nvGrpSpPr>
        <p:grpSpPr>
          <a:xfrm>
            <a:off x="-2160905" y="1297356"/>
            <a:ext cx="964150" cy="941582"/>
            <a:chOff x="2318916" y="1101605"/>
            <a:chExt cx="964150" cy="941582"/>
          </a:xfrm>
        </p:grpSpPr>
        <p:sp>
          <p:nvSpPr>
            <p:cNvPr id="45" name="Rectangle 44"/>
            <p:cNvSpPr/>
            <p:nvPr/>
          </p:nvSpPr>
          <p:spPr>
            <a:xfrm>
              <a:off x="2318916" y="1101605"/>
              <a:ext cx="964150" cy="94158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5" name="Graphic 54" descr="Male profile with solid fill"/>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343791" y="1124450"/>
              <a:ext cx="914400" cy="914400"/>
            </a:xfrm>
            <a:prstGeom prst="rect">
              <a:avLst/>
            </a:prstGeom>
            <a:effectLst>
              <a:outerShdw blurRad="63500" sx="102000" sy="102000" algn="ctr" rotWithShape="0">
                <a:prstClr val="black">
                  <a:alpha val="40000"/>
                </a:prstClr>
              </a:outerShdw>
            </a:effectLst>
          </p:spPr>
        </p:pic>
      </p:grpSp>
      <p:pic>
        <p:nvPicPr>
          <p:cNvPr id="52" name="Graphic 51" descr="Hamburger Menu Icon outline"/>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254014" y="1030619"/>
            <a:ext cx="600471" cy="600471"/>
          </a:xfrm>
          <a:prstGeom prst="rect">
            <a:avLst/>
          </a:prstGeom>
        </p:spPr>
      </p:pic>
      <p:sp>
        <p:nvSpPr>
          <p:cNvPr id="58" name="TextBox 57"/>
          <p:cNvSpPr txBox="1"/>
          <p:nvPr/>
        </p:nvSpPr>
        <p:spPr>
          <a:xfrm>
            <a:off x="3736504" y="907521"/>
            <a:ext cx="5518439" cy="646331"/>
          </a:xfrm>
          <a:prstGeom prst="rect">
            <a:avLst/>
          </a:prstGeom>
          <a:noFill/>
        </p:spPr>
        <p:txBody>
          <a:bodyPr wrap="square" rtlCol="0">
            <a:spAutoFit/>
          </a:bodyPr>
          <a:lstStyle/>
          <a:p>
            <a:r>
              <a:rPr lang="en-US" sz="3600" dirty="0" err="1">
                <a:solidFill>
                  <a:schemeClr val="bg1"/>
                </a:solidFill>
                <a:latin typeface="Amasis MT Pro Medium" panose="02040604050005020304" pitchFamily="18" charset="0"/>
              </a:rPr>
              <a:t>Tạo</a:t>
            </a:r>
            <a:r>
              <a:rPr lang="en-US" sz="3600" dirty="0">
                <a:solidFill>
                  <a:schemeClr val="bg1"/>
                </a:solidFill>
                <a:latin typeface="Amasis MT Pro Medium" panose="02040604050005020304" pitchFamily="18" charset="0"/>
              </a:rPr>
              <a:t> </a:t>
            </a:r>
            <a:r>
              <a:rPr lang="en-US" sz="3600" dirty="0" err="1">
                <a:solidFill>
                  <a:schemeClr val="bg1"/>
                </a:solidFill>
                <a:latin typeface="Amasis MT Pro Medium" panose="02040604050005020304" pitchFamily="18" charset="0"/>
              </a:rPr>
              <a:t>hàm</a:t>
            </a:r>
            <a:r>
              <a:rPr lang="en-US" sz="3600" dirty="0">
                <a:solidFill>
                  <a:schemeClr val="bg1"/>
                </a:solidFill>
                <a:latin typeface="Amasis MT Pro Medium" panose="02040604050005020304" pitchFamily="18" charset="0"/>
              </a:rPr>
              <a:t> </a:t>
            </a:r>
            <a:r>
              <a:rPr lang="en-US" sz="3600" dirty="0" err="1">
                <a:solidFill>
                  <a:schemeClr val="bg1"/>
                </a:solidFill>
                <a:latin typeface="Amasis MT Pro Medium" panose="02040604050005020304" pitchFamily="18" charset="0"/>
              </a:rPr>
              <a:t>createtodo</a:t>
            </a:r>
            <a:endParaRPr lang="en-US" sz="3600" dirty="0">
              <a:solidFill>
                <a:schemeClr val="bg1"/>
              </a:solidFill>
              <a:latin typeface="Amasis MT Pro Medium" panose="02040604050005020304" pitchFamily="18" charset="0"/>
            </a:endParaRPr>
          </a:p>
        </p:txBody>
      </p:sp>
      <p:sp>
        <p:nvSpPr>
          <p:cNvPr id="60" name="Rectangle: Rounded Corners 59"/>
          <p:cNvSpPr/>
          <p:nvPr/>
        </p:nvSpPr>
        <p:spPr>
          <a:xfrm>
            <a:off x="9228661" y="7675628"/>
            <a:ext cx="2679404" cy="4289625"/>
          </a:xfrm>
          <a:prstGeom prst="roundRect">
            <a:avLst/>
          </a:prstGeom>
          <a:blipFill>
            <a:blip r:embed="rId16"/>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17" name="Straight Connector 16"/>
          <p:cNvCxnSpPr/>
          <p:nvPr/>
        </p:nvCxnSpPr>
        <p:spPr>
          <a:xfrm>
            <a:off x="4760275" y="1766422"/>
            <a:ext cx="0" cy="39459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8262365" y="1754463"/>
            <a:ext cx="0" cy="39459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descr="creattodo"/>
          <p:cNvPicPr>
            <a:picLocks noChangeAspect="1"/>
          </p:cNvPicPr>
          <p:nvPr/>
        </p:nvPicPr>
        <p:blipFill>
          <a:blip r:embed="rId17"/>
          <a:stretch>
            <a:fillRect/>
          </a:stretch>
        </p:blipFill>
        <p:spPr>
          <a:xfrm>
            <a:off x="1003300" y="1739900"/>
            <a:ext cx="3756025" cy="3943985"/>
          </a:xfrm>
          <a:prstGeom prst="rect">
            <a:avLst/>
          </a:prstGeom>
        </p:spPr>
      </p:pic>
      <p:pic>
        <p:nvPicPr>
          <p:cNvPr id="7" name="Picture 6" descr="creat2"/>
          <p:cNvPicPr>
            <a:picLocks noChangeAspect="1"/>
          </p:cNvPicPr>
          <p:nvPr/>
        </p:nvPicPr>
        <p:blipFill>
          <a:blip r:embed="rId18"/>
          <a:stretch>
            <a:fillRect/>
          </a:stretch>
        </p:blipFill>
        <p:spPr>
          <a:xfrm>
            <a:off x="4760595" y="1743710"/>
            <a:ext cx="3497580" cy="3940175"/>
          </a:xfrm>
          <a:prstGeom prst="rect">
            <a:avLst/>
          </a:prstGeom>
        </p:spPr>
      </p:pic>
      <p:pic>
        <p:nvPicPr>
          <p:cNvPr id="9" name="Picture 8" descr="creat3"/>
          <p:cNvPicPr>
            <a:picLocks noChangeAspect="1"/>
          </p:cNvPicPr>
          <p:nvPr/>
        </p:nvPicPr>
        <p:blipFill>
          <a:blip r:embed="rId19"/>
          <a:stretch>
            <a:fillRect/>
          </a:stretch>
        </p:blipFill>
        <p:spPr>
          <a:xfrm>
            <a:off x="8259445" y="1738630"/>
            <a:ext cx="3409950" cy="394525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58"/>
                                        </p:tgtEl>
                                        <p:attrNameLst>
                                          <p:attrName>style.visibility</p:attrName>
                                        </p:attrNameLst>
                                      </p:cBhvr>
                                      <p:to>
                                        <p:strVal val="visible"/>
                                      </p:to>
                                    </p:set>
                                    <p:animEffect transition="in" filter="fade">
                                      <p:cBhvr>
                                        <p:cTn id="7" dur="75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par>
                          <p:cTn id="16" fill="hold">
                            <p:stCondLst>
                              <p:cond delay="500"/>
                            </p:stCondLst>
                            <p:childTnLst>
                              <p:par>
                                <p:cTn id="17" presetID="6" presetClass="entr" presetSubtype="16"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circle(in)">
                                      <p:cBhvr>
                                        <p:cTn id="19" dur="20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circle(in)">
                                      <p:cBhvr>
                                        <p:cTn id="24" dur="2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5" name="Rectangle: Rounded Corners 14"/>
          <p:cNvSpPr/>
          <p:nvPr/>
        </p:nvSpPr>
        <p:spPr>
          <a:xfrm>
            <a:off x="1003300" y="1030770"/>
            <a:ext cx="10185400" cy="5693226"/>
          </a:xfrm>
          <a:prstGeom prst="roundRect">
            <a:avLst>
              <a:gd name="adj" fmla="val 7967"/>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Rectangle 12"/>
          <p:cNvSpPr/>
          <p:nvPr/>
        </p:nvSpPr>
        <p:spPr>
          <a:xfrm>
            <a:off x="-172720" y="-36830"/>
            <a:ext cx="12192000" cy="78000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 name="Picture 2" descr="Icon&#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765" y="-88847"/>
            <a:ext cx="954637" cy="954637"/>
          </a:xfrm>
          <a:prstGeom prst="rect">
            <a:avLst/>
          </a:prstGeom>
        </p:spPr>
      </p:pic>
      <p:sp>
        <p:nvSpPr>
          <p:cNvPr id="4" name="Rectangle: Rounded Corners 3"/>
          <p:cNvSpPr/>
          <p:nvPr/>
        </p:nvSpPr>
        <p:spPr>
          <a:xfrm>
            <a:off x="1202978" y="148857"/>
            <a:ext cx="2894275" cy="454184"/>
          </a:xfrm>
          <a:prstGeom prst="roundRect">
            <a:avLst>
              <a:gd name="adj"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 name="Graphic 5" descr="Home with solid fill"/>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0275" y="148857"/>
            <a:ext cx="454184" cy="454184"/>
          </a:xfrm>
          <a:prstGeom prst="rect">
            <a:avLst/>
          </a:prstGeom>
        </p:spPr>
      </p:pic>
      <p:pic>
        <p:nvPicPr>
          <p:cNvPr id="8" name="Graphic 7" descr="Presentation with media with solid fill"/>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7511" y="148857"/>
            <a:ext cx="454185" cy="454185"/>
          </a:xfrm>
          <a:prstGeom prst="rect">
            <a:avLst/>
          </a:prstGeom>
        </p:spPr>
      </p:pic>
      <p:pic>
        <p:nvPicPr>
          <p:cNvPr id="10" name="Graphic 9" descr="Store with solid fill"/>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74786" y="148857"/>
            <a:ext cx="454184" cy="454184"/>
          </a:xfrm>
          <a:prstGeom prst="rect">
            <a:avLst/>
          </a:prstGeom>
        </p:spPr>
      </p:pic>
      <p:pic>
        <p:nvPicPr>
          <p:cNvPr id="12" name="Graphic 11" descr="Flag with solid fill"/>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14488" y="148857"/>
            <a:ext cx="454184" cy="454184"/>
          </a:xfrm>
          <a:prstGeom prst="rect">
            <a:avLst/>
          </a:prstGeom>
        </p:spPr>
      </p:pic>
      <p:pic>
        <p:nvPicPr>
          <p:cNvPr id="19" name="Graphic 18" descr="Female Profile with solid fill"/>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96472" y="167976"/>
            <a:ext cx="454184" cy="454184"/>
          </a:xfrm>
          <a:prstGeom prst="rect">
            <a:avLst/>
          </a:prstGeom>
        </p:spPr>
      </p:pic>
      <p:grpSp>
        <p:nvGrpSpPr>
          <p:cNvPr id="28" name="Group 27"/>
          <p:cNvGrpSpPr/>
          <p:nvPr/>
        </p:nvGrpSpPr>
        <p:grpSpPr>
          <a:xfrm>
            <a:off x="9944143" y="167976"/>
            <a:ext cx="477904" cy="454184"/>
            <a:chOff x="8567357" y="1630008"/>
            <a:chExt cx="698205" cy="719089"/>
          </a:xfrm>
        </p:grpSpPr>
        <p:sp>
          <p:nvSpPr>
            <p:cNvPr id="24" name="Oval 23"/>
            <p:cNvSpPr/>
            <p:nvPr/>
          </p:nvSpPr>
          <p:spPr>
            <a:xfrm>
              <a:off x="8567357" y="1630008"/>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1" name="Graphic 20" descr="Chat bubble with solid fill"/>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10693" y="1737566"/>
              <a:ext cx="611531" cy="611531"/>
            </a:xfrm>
            <a:prstGeom prst="rect">
              <a:avLst/>
            </a:prstGeom>
          </p:spPr>
        </p:pic>
      </p:grpSp>
      <p:grpSp>
        <p:nvGrpSpPr>
          <p:cNvPr id="29" name="Group 28"/>
          <p:cNvGrpSpPr/>
          <p:nvPr/>
        </p:nvGrpSpPr>
        <p:grpSpPr>
          <a:xfrm>
            <a:off x="10615534" y="167976"/>
            <a:ext cx="477904" cy="454184"/>
            <a:chOff x="10056709" y="2632409"/>
            <a:chExt cx="698205" cy="698205"/>
          </a:xfrm>
        </p:grpSpPr>
        <p:sp>
          <p:nvSpPr>
            <p:cNvPr id="25" name="Oval 24"/>
            <p:cNvSpPr/>
            <p:nvPr/>
          </p:nvSpPr>
          <p:spPr>
            <a:xfrm>
              <a:off x="10056709" y="2632409"/>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3" name="Graphic 22" descr="Ringer with solid fill"/>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93922" y="2632409"/>
              <a:ext cx="623777" cy="623777"/>
            </a:xfrm>
            <a:prstGeom prst="rect">
              <a:avLst/>
            </a:prstGeom>
          </p:spPr>
        </p:pic>
      </p:grpSp>
      <p:grpSp>
        <p:nvGrpSpPr>
          <p:cNvPr id="31" name="Group 30"/>
          <p:cNvGrpSpPr/>
          <p:nvPr/>
        </p:nvGrpSpPr>
        <p:grpSpPr>
          <a:xfrm>
            <a:off x="11286925" y="161442"/>
            <a:ext cx="454184" cy="467253"/>
            <a:chOff x="8279565" y="2981512"/>
            <a:chExt cx="698205" cy="698205"/>
          </a:xfrm>
        </p:grpSpPr>
        <p:sp>
          <p:nvSpPr>
            <p:cNvPr id="26" name="Oval 25"/>
            <p:cNvSpPr/>
            <p:nvPr/>
          </p:nvSpPr>
          <p:spPr>
            <a:xfrm>
              <a:off x="8279565" y="2981512"/>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Isosceles Triangle 29"/>
            <p:cNvSpPr/>
            <p:nvPr/>
          </p:nvSpPr>
          <p:spPr>
            <a:xfrm flipV="1">
              <a:off x="8399399" y="3211033"/>
              <a:ext cx="458535" cy="35598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33" name="Graphic 32" descr="Magnifying glass outline"/>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12753" y="142260"/>
            <a:ext cx="457200" cy="457200"/>
          </a:xfrm>
          <a:prstGeom prst="rect">
            <a:avLst/>
          </a:prstGeom>
        </p:spPr>
      </p:pic>
      <p:sp>
        <p:nvSpPr>
          <p:cNvPr id="34" name="TextBox 33"/>
          <p:cNvSpPr txBox="1"/>
          <p:nvPr/>
        </p:nvSpPr>
        <p:spPr>
          <a:xfrm>
            <a:off x="1865479" y="167976"/>
            <a:ext cx="1871025" cy="369332"/>
          </a:xfrm>
          <a:prstGeom prst="rect">
            <a:avLst/>
          </a:prstGeom>
          <a:noFill/>
        </p:spPr>
        <p:txBody>
          <a:bodyPr wrap="none" rtlCol="0">
            <a:spAutoFit/>
          </a:bodyPr>
          <a:lstStyle/>
          <a:p>
            <a:r>
              <a:rPr lang="en-US" dirty="0">
                <a:solidFill>
                  <a:schemeClr val="bg1"/>
                </a:solidFill>
                <a:latin typeface="Amasis MT Pro Medium" panose="02040604050005020304" pitchFamily="18" charset="0"/>
              </a:rPr>
              <a:t>search </a:t>
            </a:r>
            <a:r>
              <a:rPr lang="en-US" dirty="0" err="1">
                <a:solidFill>
                  <a:schemeClr val="bg1"/>
                </a:solidFill>
                <a:latin typeface="Amasis MT Pro Medium" panose="02040604050005020304" pitchFamily="18" charset="0"/>
              </a:rPr>
              <a:t>facebook</a:t>
            </a:r>
            <a:endParaRPr lang="en-PH" dirty="0">
              <a:solidFill>
                <a:schemeClr val="bg1"/>
              </a:solidFill>
              <a:latin typeface="Amasis MT Pro Medium" panose="02040604050005020304" pitchFamily="18" charset="0"/>
            </a:endParaRPr>
          </a:p>
        </p:txBody>
      </p:sp>
      <p:grpSp>
        <p:nvGrpSpPr>
          <p:cNvPr id="44" name="Group 43"/>
          <p:cNvGrpSpPr/>
          <p:nvPr/>
        </p:nvGrpSpPr>
        <p:grpSpPr>
          <a:xfrm>
            <a:off x="1134511" y="5700389"/>
            <a:ext cx="9922978" cy="836455"/>
            <a:chOff x="1134511" y="5700389"/>
            <a:chExt cx="9922978" cy="836455"/>
          </a:xfrm>
        </p:grpSpPr>
        <p:sp>
          <p:nvSpPr>
            <p:cNvPr id="16" name="Rectangle: Rounded Corners 15"/>
            <p:cNvSpPr/>
            <p:nvPr/>
          </p:nvSpPr>
          <p:spPr>
            <a:xfrm>
              <a:off x="1134511" y="5700389"/>
              <a:ext cx="9922978" cy="836455"/>
            </a:xfrm>
            <a:prstGeom prst="roundRect">
              <a:avLst>
                <a:gd name="adj" fmla="val 34817"/>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5" name="Graphic 34" descr="Thumbs up sign with solid fill"/>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037361" y="5800260"/>
              <a:ext cx="607707" cy="607707"/>
            </a:xfrm>
            <a:prstGeom prst="rect">
              <a:avLst/>
            </a:prstGeom>
          </p:spPr>
        </p:pic>
        <p:sp>
          <p:nvSpPr>
            <p:cNvPr id="36" name="TextBox 35"/>
            <p:cNvSpPr txBox="1"/>
            <p:nvPr/>
          </p:nvSpPr>
          <p:spPr>
            <a:xfrm>
              <a:off x="2639358" y="5873281"/>
              <a:ext cx="779381"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Like</a:t>
              </a:r>
              <a:endParaRPr lang="en-PH" sz="2400" dirty="0">
                <a:solidFill>
                  <a:schemeClr val="bg1"/>
                </a:solidFill>
                <a:latin typeface="Amasis MT Pro Medium" panose="02040604050005020304" pitchFamily="18" charset="0"/>
              </a:endParaRPr>
            </a:p>
          </p:txBody>
        </p:sp>
        <p:cxnSp>
          <p:nvCxnSpPr>
            <p:cNvPr id="38" name="Straight Connector 37"/>
            <p:cNvCxnSpPr/>
            <p:nvPr/>
          </p:nvCxnSpPr>
          <p:spPr>
            <a:xfrm>
              <a:off x="4402544" y="5700389"/>
              <a:ext cx="0" cy="836455"/>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a:xfrm>
              <a:off x="7979388" y="5700389"/>
              <a:ext cx="0" cy="836455"/>
            </a:xfrm>
            <a:prstGeom prst="line">
              <a:avLst/>
            </a:prstGeom>
          </p:spPr>
          <p:style>
            <a:lnRef idx="1">
              <a:schemeClr val="dk1"/>
            </a:lnRef>
            <a:fillRef idx="0">
              <a:schemeClr val="dk1"/>
            </a:fillRef>
            <a:effectRef idx="0">
              <a:schemeClr val="dk1"/>
            </a:effectRef>
            <a:fontRef idx="minor">
              <a:schemeClr val="tx1"/>
            </a:fontRef>
          </p:style>
        </p:cxnSp>
        <p:pic>
          <p:nvPicPr>
            <p:cNvPr id="41" name="Graphic 40" descr="Speech with solid fill"/>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081685" y="5800260"/>
              <a:ext cx="667334" cy="667334"/>
            </a:xfrm>
            <a:prstGeom prst="rect">
              <a:avLst/>
            </a:prstGeom>
          </p:spPr>
        </p:pic>
        <p:sp>
          <p:nvSpPr>
            <p:cNvPr id="50" name="TextBox 49"/>
            <p:cNvSpPr txBox="1"/>
            <p:nvPr/>
          </p:nvSpPr>
          <p:spPr>
            <a:xfrm>
              <a:off x="5681752" y="5873280"/>
              <a:ext cx="1547218"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Comment</a:t>
              </a:r>
              <a:endParaRPr lang="en-PH" sz="2400" dirty="0">
                <a:solidFill>
                  <a:schemeClr val="bg1"/>
                </a:solidFill>
                <a:latin typeface="Amasis MT Pro Medium" panose="02040604050005020304" pitchFamily="18" charset="0"/>
              </a:endParaRPr>
            </a:p>
          </p:txBody>
        </p:sp>
        <p:pic>
          <p:nvPicPr>
            <p:cNvPr id="43" name="Graphic 42" descr="Share with solid fill"/>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682324" y="5793819"/>
              <a:ext cx="614148" cy="614148"/>
            </a:xfrm>
            <a:prstGeom prst="rect">
              <a:avLst/>
            </a:prstGeom>
          </p:spPr>
        </p:pic>
        <p:sp>
          <p:nvSpPr>
            <p:cNvPr id="53" name="TextBox 52"/>
            <p:cNvSpPr txBox="1"/>
            <p:nvPr/>
          </p:nvSpPr>
          <p:spPr>
            <a:xfrm>
              <a:off x="9214109" y="5870061"/>
              <a:ext cx="970137"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Share</a:t>
              </a:r>
              <a:endParaRPr lang="en-PH" sz="2400" dirty="0">
                <a:solidFill>
                  <a:schemeClr val="bg1"/>
                </a:solidFill>
                <a:latin typeface="Amasis MT Pro Medium" panose="02040604050005020304" pitchFamily="18" charset="0"/>
              </a:endParaRPr>
            </a:p>
          </p:txBody>
        </p:sp>
      </p:grpSp>
      <p:grpSp>
        <p:nvGrpSpPr>
          <p:cNvPr id="46" name="Group 45"/>
          <p:cNvGrpSpPr/>
          <p:nvPr/>
        </p:nvGrpSpPr>
        <p:grpSpPr>
          <a:xfrm>
            <a:off x="-2160905" y="1297356"/>
            <a:ext cx="964150" cy="941582"/>
            <a:chOff x="2318916" y="1101605"/>
            <a:chExt cx="964150" cy="941582"/>
          </a:xfrm>
        </p:grpSpPr>
        <p:sp>
          <p:nvSpPr>
            <p:cNvPr id="45" name="Rectangle 44"/>
            <p:cNvSpPr/>
            <p:nvPr/>
          </p:nvSpPr>
          <p:spPr>
            <a:xfrm>
              <a:off x="2318916" y="1101605"/>
              <a:ext cx="964150" cy="94158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5" name="Graphic 54" descr="Male profile with solid fill"/>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343791" y="1124450"/>
              <a:ext cx="914400" cy="914400"/>
            </a:xfrm>
            <a:prstGeom prst="rect">
              <a:avLst/>
            </a:prstGeom>
            <a:effectLst>
              <a:outerShdw blurRad="63500" sx="102000" sy="102000" algn="ctr" rotWithShape="0">
                <a:prstClr val="black">
                  <a:alpha val="40000"/>
                </a:prstClr>
              </a:outerShdw>
            </a:effectLst>
          </p:spPr>
        </p:pic>
      </p:grpSp>
      <p:pic>
        <p:nvPicPr>
          <p:cNvPr id="52" name="Graphic 51" descr="Hamburger Menu Icon outline"/>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254014" y="1030619"/>
            <a:ext cx="600471" cy="600471"/>
          </a:xfrm>
          <a:prstGeom prst="rect">
            <a:avLst/>
          </a:prstGeom>
        </p:spPr>
      </p:pic>
      <p:sp>
        <p:nvSpPr>
          <p:cNvPr id="60" name="Rectangle: Rounded Corners 59"/>
          <p:cNvSpPr/>
          <p:nvPr/>
        </p:nvSpPr>
        <p:spPr>
          <a:xfrm>
            <a:off x="9228661" y="7675628"/>
            <a:ext cx="2679404" cy="4289625"/>
          </a:xfrm>
          <a:prstGeom prst="roundRect">
            <a:avLst/>
          </a:prstGeom>
          <a:blipFill>
            <a:blip r:embed="rId16"/>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 name="Picture 1" descr="creat4"/>
          <p:cNvPicPr>
            <a:picLocks noChangeAspect="1"/>
          </p:cNvPicPr>
          <p:nvPr/>
        </p:nvPicPr>
        <p:blipFill>
          <a:blip r:embed="rId17"/>
          <a:stretch>
            <a:fillRect/>
          </a:stretch>
        </p:blipFill>
        <p:spPr>
          <a:xfrm>
            <a:off x="3637280" y="2384425"/>
            <a:ext cx="5120640" cy="2636520"/>
          </a:xfrm>
          <a:prstGeom prst="rect">
            <a:avLst/>
          </a:prstGeom>
        </p:spPr>
      </p:pic>
      <p:sp>
        <p:nvSpPr>
          <p:cNvPr id="5" name="TextBox 57"/>
          <p:cNvSpPr txBox="1"/>
          <p:nvPr/>
        </p:nvSpPr>
        <p:spPr>
          <a:xfrm>
            <a:off x="3438689" y="1320271"/>
            <a:ext cx="5518439" cy="646331"/>
          </a:xfrm>
          <a:prstGeom prst="rect">
            <a:avLst/>
          </a:prstGeom>
          <a:noFill/>
        </p:spPr>
        <p:txBody>
          <a:bodyPr wrap="square" rtlCol="0">
            <a:spAutoFit/>
          </a:bodyPr>
          <a:lstStyle/>
          <a:p>
            <a:r>
              <a:rPr lang="en-US" sz="3600" dirty="0" err="1">
                <a:solidFill>
                  <a:schemeClr val="bg1"/>
                </a:solidFill>
                <a:latin typeface="Amasis MT Pro Medium" panose="02040604050005020304" pitchFamily="18" charset="0"/>
              </a:rPr>
              <a:t>Tạo</a:t>
            </a:r>
            <a:r>
              <a:rPr lang="en-US" sz="3600" dirty="0">
                <a:solidFill>
                  <a:schemeClr val="bg1"/>
                </a:solidFill>
                <a:latin typeface="Amasis MT Pro Medium" panose="02040604050005020304" pitchFamily="18" charset="0"/>
              </a:rPr>
              <a:t> </a:t>
            </a:r>
            <a:r>
              <a:rPr lang="en-US" sz="3600" dirty="0" err="1">
                <a:solidFill>
                  <a:schemeClr val="bg1"/>
                </a:solidFill>
                <a:latin typeface="Amasis MT Pro Medium" panose="02040604050005020304" pitchFamily="18" charset="0"/>
              </a:rPr>
              <a:t>hàm</a:t>
            </a:r>
            <a:r>
              <a:rPr lang="en-US" sz="3600" dirty="0">
                <a:solidFill>
                  <a:schemeClr val="bg1"/>
                </a:solidFill>
                <a:latin typeface="Amasis MT Pro Medium" panose="02040604050005020304" pitchFamily="18" charset="0"/>
              </a:rPr>
              <a:t> </a:t>
            </a:r>
            <a:r>
              <a:rPr lang="en-US" sz="3600" dirty="0" err="1">
                <a:solidFill>
                  <a:schemeClr val="bg1"/>
                </a:solidFill>
                <a:latin typeface="Amasis MT Pro Medium" panose="02040604050005020304" pitchFamily="18" charset="0"/>
              </a:rPr>
              <a:t>createtodo</a:t>
            </a:r>
            <a:endParaRPr lang="en-US" sz="3600" dirty="0">
              <a:solidFill>
                <a:schemeClr val="bg1"/>
              </a:solidFill>
              <a:latin typeface="Amasis MT Pro Medium" panose="02040604050005020304" pitchFamily="18"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childTnLst>
                          </p:cTn>
                        </p:par>
                        <p:par>
                          <p:cTn id="8" fill="hold">
                            <p:stCondLst>
                              <p:cond delay="1875"/>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pSp>
        <p:nvGrpSpPr>
          <p:cNvPr id="14" name="Group 13"/>
          <p:cNvGrpSpPr/>
          <p:nvPr/>
        </p:nvGrpSpPr>
        <p:grpSpPr>
          <a:xfrm>
            <a:off x="0" y="-49207"/>
            <a:ext cx="12192000" cy="954637"/>
            <a:chOff x="0" y="-49207"/>
            <a:chExt cx="12192000" cy="954637"/>
          </a:xfrm>
        </p:grpSpPr>
        <p:sp>
          <p:nvSpPr>
            <p:cNvPr id="13" name="Rectangle 12"/>
            <p:cNvSpPr/>
            <p:nvPr/>
          </p:nvSpPr>
          <p:spPr>
            <a:xfrm>
              <a:off x="0" y="0"/>
              <a:ext cx="12192000" cy="78000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 name="Picture 2" descr="Icon&#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350" y="-49207"/>
              <a:ext cx="954637" cy="954637"/>
            </a:xfrm>
            <a:prstGeom prst="rect">
              <a:avLst/>
            </a:prstGeom>
          </p:spPr>
        </p:pic>
        <p:sp>
          <p:nvSpPr>
            <p:cNvPr id="4" name="Rectangle: Rounded Corners 3"/>
            <p:cNvSpPr/>
            <p:nvPr/>
          </p:nvSpPr>
          <p:spPr>
            <a:xfrm>
              <a:off x="1202978" y="148857"/>
              <a:ext cx="2894275" cy="454184"/>
            </a:xfrm>
            <a:prstGeom prst="roundRect">
              <a:avLst>
                <a:gd name="adj"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 name="Graphic 5" descr="Home with solid fill"/>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0275" y="148857"/>
              <a:ext cx="454184" cy="454184"/>
            </a:xfrm>
            <a:prstGeom prst="rect">
              <a:avLst/>
            </a:prstGeom>
          </p:spPr>
        </p:pic>
        <p:pic>
          <p:nvPicPr>
            <p:cNvPr id="8" name="Graphic 7" descr="Presentation with media with solid fill"/>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77511" y="148857"/>
              <a:ext cx="454185" cy="454185"/>
            </a:xfrm>
            <a:prstGeom prst="rect">
              <a:avLst/>
            </a:prstGeom>
          </p:spPr>
        </p:pic>
        <p:pic>
          <p:nvPicPr>
            <p:cNvPr id="10" name="Graphic 9" descr="Store with solid fill"/>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74786" y="148857"/>
              <a:ext cx="454184" cy="454184"/>
            </a:xfrm>
            <a:prstGeom prst="rect">
              <a:avLst/>
            </a:prstGeom>
          </p:spPr>
        </p:pic>
        <p:pic>
          <p:nvPicPr>
            <p:cNvPr id="12" name="Graphic 11" descr="Flag with solid fill"/>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14488" y="148857"/>
              <a:ext cx="454184" cy="454184"/>
            </a:xfrm>
            <a:prstGeom prst="rect">
              <a:avLst/>
            </a:prstGeom>
          </p:spPr>
        </p:pic>
        <p:pic>
          <p:nvPicPr>
            <p:cNvPr id="19" name="Graphic 18" descr="Female Profile with solid fill"/>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296472" y="167976"/>
              <a:ext cx="454184" cy="454184"/>
            </a:xfrm>
            <a:prstGeom prst="rect">
              <a:avLst/>
            </a:prstGeom>
          </p:spPr>
        </p:pic>
        <p:grpSp>
          <p:nvGrpSpPr>
            <p:cNvPr id="28" name="Group 27"/>
            <p:cNvGrpSpPr/>
            <p:nvPr/>
          </p:nvGrpSpPr>
          <p:grpSpPr>
            <a:xfrm>
              <a:off x="9944143" y="167976"/>
              <a:ext cx="477904" cy="454184"/>
              <a:chOff x="8567357" y="1630008"/>
              <a:chExt cx="698205" cy="719089"/>
            </a:xfrm>
          </p:grpSpPr>
          <p:sp>
            <p:nvSpPr>
              <p:cNvPr id="24" name="Oval 23"/>
              <p:cNvSpPr/>
              <p:nvPr/>
            </p:nvSpPr>
            <p:spPr>
              <a:xfrm>
                <a:off x="8567357" y="1630008"/>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1" name="Graphic 20" descr="Chat bubble with solid fill"/>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610693" y="1737566"/>
                <a:ext cx="611531" cy="611531"/>
              </a:xfrm>
              <a:prstGeom prst="rect">
                <a:avLst/>
              </a:prstGeom>
            </p:spPr>
          </p:pic>
        </p:grpSp>
        <p:grpSp>
          <p:nvGrpSpPr>
            <p:cNvPr id="29" name="Group 28"/>
            <p:cNvGrpSpPr/>
            <p:nvPr/>
          </p:nvGrpSpPr>
          <p:grpSpPr>
            <a:xfrm>
              <a:off x="10615534" y="167976"/>
              <a:ext cx="477904" cy="454184"/>
              <a:chOff x="10056709" y="2632409"/>
              <a:chExt cx="698205" cy="698205"/>
            </a:xfrm>
          </p:grpSpPr>
          <p:sp>
            <p:nvSpPr>
              <p:cNvPr id="25" name="Oval 24"/>
              <p:cNvSpPr/>
              <p:nvPr/>
            </p:nvSpPr>
            <p:spPr>
              <a:xfrm>
                <a:off x="10056709" y="2632409"/>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3" name="Graphic 22" descr="Ringer with solid fill"/>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093922" y="2632409"/>
                <a:ext cx="623777" cy="623777"/>
              </a:xfrm>
              <a:prstGeom prst="rect">
                <a:avLst/>
              </a:prstGeom>
            </p:spPr>
          </p:pic>
        </p:grpSp>
        <p:grpSp>
          <p:nvGrpSpPr>
            <p:cNvPr id="31" name="Group 30"/>
            <p:cNvGrpSpPr/>
            <p:nvPr/>
          </p:nvGrpSpPr>
          <p:grpSpPr>
            <a:xfrm>
              <a:off x="11286925" y="161442"/>
              <a:ext cx="454184" cy="467253"/>
              <a:chOff x="8279565" y="2981512"/>
              <a:chExt cx="698205" cy="698205"/>
            </a:xfrm>
          </p:grpSpPr>
          <p:sp>
            <p:nvSpPr>
              <p:cNvPr id="26" name="Oval 25"/>
              <p:cNvSpPr/>
              <p:nvPr/>
            </p:nvSpPr>
            <p:spPr>
              <a:xfrm>
                <a:off x="8279565" y="2981512"/>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Isosceles Triangle 29"/>
              <p:cNvSpPr/>
              <p:nvPr/>
            </p:nvSpPr>
            <p:spPr>
              <a:xfrm flipV="1">
                <a:off x="8399399" y="3211033"/>
                <a:ext cx="458535" cy="35598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33" name="Graphic 32" descr="Magnifying glass outline"/>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312753" y="142260"/>
              <a:ext cx="457200" cy="457200"/>
            </a:xfrm>
            <a:prstGeom prst="rect">
              <a:avLst/>
            </a:prstGeom>
          </p:spPr>
        </p:pic>
        <p:sp>
          <p:nvSpPr>
            <p:cNvPr id="34" name="TextBox 33"/>
            <p:cNvSpPr txBox="1"/>
            <p:nvPr/>
          </p:nvSpPr>
          <p:spPr>
            <a:xfrm>
              <a:off x="1865479" y="167976"/>
              <a:ext cx="1871025" cy="369332"/>
            </a:xfrm>
            <a:prstGeom prst="rect">
              <a:avLst/>
            </a:prstGeom>
            <a:noFill/>
          </p:spPr>
          <p:txBody>
            <a:bodyPr wrap="none" rtlCol="0">
              <a:spAutoFit/>
            </a:bodyPr>
            <a:lstStyle/>
            <a:p>
              <a:r>
                <a:rPr lang="en-US" dirty="0">
                  <a:solidFill>
                    <a:schemeClr val="bg1"/>
                  </a:solidFill>
                  <a:latin typeface="Amasis MT Pro Medium" panose="02040604050005020304" pitchFamily="18" charset="0"/>
                </a:rPr>
                <a:t>search </a:t>
              </a:r>
              <a:r>
                <a:rPr lang="en-US" dirty="0" err="1">
                  <a:solidFill>
                    <a:schemeClr val="bg1"/>
                  </a:solidFill>
                  <a:latin typeface="Amasis MT Pro Medium" panose="02040604050005020304" pitchFamily="18" charset="0"/>
                </a:rPr>
                <a:t>facebook</a:t>
              </a:r>
              <a:endParaRPr lang="en-PH" dirty="0">
                <a:solidFill>
                  <a:schemeClr val="bg1"/>
                </a:solidFill>
                <a:latin typeface="Amasis MT Pro Medium" panose="02040604050005020304" pitchFamily="18" charset="0"/>
              </a:endParaRPr>
            </a:p>
          </p:txBody>
        </p:sp>
      </p:grpSp>
      <p:grpSp>
        <p:nvGrpSpPr>
          <p:cNvPr id="15" name="Group 14"/>
          <p:cNvGrpSpPr/>
          <p:nvPr/>
        </p:nvGrpSpPr>
        <p:grpSpPr>
          <a:xfrm>
            <a:off x="2212765" y="2496634"/>
            <a:ext cx="1818165" cy="2310649"/>
            <a:chOff x="2212765" y="2496634"/>
            <a:chExt cx="1818165" cy="2310649"/>
          </a:xfrm>
        </p:grpSpPr>
        <p:sp>
          <p:nvSpPr>
            <p:cNvPr id="44" name="Rectangle: Rounded Corners 43"/>
            <p:cNvSpPr/>
            <p:nvPr/>
          </p:nvSpPr>
          <p:spPr>
            <a:xfrm>
              <a:off x="2212765" y="2496634"/>
              <a:ext cx="1818165" cy="2310649"/>
            </a:xfrm>
            <a:prstGeom prst="roundRect">
              <a:avLst/>
            </a:prstGeom>
            <a:blipFill>
              <a:blip r:embed="rId19"/>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49" name="Graphic 48" descr="Male profile with solid fill"/>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303016" y="2644837"/>
              <a:ext cx="914400" cy="914400"/>
            </a:xfrm>
            <a:prstGeom prst="rect">
              <a:avLst/>
            </a:prstGeom>
            <a:effectLst>
              <a:outerShdw blurRad="63500" sx="102000" sy="102000" algn="ctr" rotWithShape="0">
                <a:prstClr val="black">
                  <a:alpha val="40000"/>
                </a:prstClr>
              </a:outerShdw>
            </a:effectLst>
          </p:spPr>
        </p:pic>
        <p:sp>
          <p:nvSpPr>
            <p:cNvPr id="54" name="TextBox 53"/>
            <p:cNvSpPr txBox="1"/>
            <p:nvPr/>
          </p:nvSpPr>
          <p:spPr>
            <a:xfrm>
              <a:off x="2267305" y="3870258"/>
              <a:ext cx="1763624" cy="707886"/>
            </a:xfrm>
            <a:prstGeom prst="rect">
              <a:avLst/>
            </a:prstGeom>
            <a:noFill/>
          </p:spPr>
          <p:txBody>
            <a:bodyPr wrap="none" rtlCol="0">
              <a:spAutoFit/>
            </a:bodyPr>
            <a:lstStyle/>
            <a:p>
              <a:r>
                <a:rPr lang="en-US" sz="2000" dirty="0">
                  <a:solidFill>
                    <a:schemeClr val="bg1"/>
                  </a:solidFill>
                  <a:latin typeface="Amasis MT Pro Medium" panose="02040604050005020304" pitchFamily="18" charset="0"/>
                </a:rPr>
                <a:t>Đinh Nguyễn </a:t>
              </a:r>
            </a:p>
            <a:p>
              <a:r>
                <a:rPr lang="en-US" sz="2000" dirty="0">
                  <a:solidFill>
                    <a:schemeClr val="bg1"/>
                  </a:solidFill>
                  <a:latin typeface="Amasis MT Pro Medium" panose="02040604050005020304" pitchFamily="18" charset="0"/>
                </a:rPr>
                <a:t>Minh Hoàng</a:t>
              </a:r>
              <a:endParaRPr lang="en-PH" sz="2000" dirty="0">
                <a:solidFill>
                  <a:schemeClr val="bg1"/>
                </a:solidFill>
                <a:latin typeface="Amasis MT Pro Medium" panose="02040604050005020304" pitchFamily="18" charset="0"/>
              </a:endParaRPr>
            </a:p>
          </p:txBody>
        </p:sp>
      </p:grpSp>
      <p:grpSp>
        <p:nvGrpSpPr>
          <p:cNvPr id="11" name="Group 10"/>
          <p:cNvGrpSpPr/>
          <p:nvPr/>
        </p:nvGrpSpPr>
        <p:grpSpPr>
          <a:xfrm>
            <a:off x="6488823" y="2496634"/>
            <a:ext cx="1818165" cy="2310649"/>
            <a:chOff x="6488823" y="2496634"/>
            <a:chExt cx="1818165" cy="2310649"/>
          </a:xfrm>
        </p:grpSpPr>
        <p:sp>
          <p:nvSpPr>
            <p:cNvPr id="45" name="Rectangle: Rounded Corners 44"/>
            <p:cNvSpPr/>
            <p:nvPr/>
          </p:nvSpPr>
          <p:spPr>
            <a:xfrm>
              <a:off x="6488823" y="2496634"/>
              <a:ext cx="1818165" cy="2310649"/>
            </a:xfrm>
            <a:prstGeom prst="roundRect">
              <a:avLst/>
            </a:prstGeom>
            <a:blipFill>
              <a:blip r:embed="rId22"/>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2" name="Graphic 51" descr="Male profile with solid fill"/>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594966" y="2646519"/>
              <a:ext cx="914400" cy="914400"/>
            </a:xfrm>
            <a:prstGeom prst="rect">
              <a:avLst/>
            </a:prstGeom>
            <a:effectLst>
              <a:outerShdw blurRad="63500" sx="102000" sy="102000" algn="ctr" rotWithShape="0">
                <a:prstClr val="black">
                  <a:alpha val="40000"/>
                </a:prstClr>
              </a:outerShdw>
            </a:effectLst>
          </p:spPr>
        </p:pic>
        <p:sp>
          <p:nvSpPr>
            <p:cNvPr id="56" name="TextBox 55"/>
            <p:cNvSpPr txBox="1"/>
            <p:nvPr/>
          </p:nvSpPr>
          <p:spPr>
            <a:xfrm>
              <a:off x="6755870" y="3995838"/>
              <a:ext cx="1352230" cy="707886"/>
            </a:xfrm>
            <a:prstGeom prst="rect">
              <a:avLst/>
            </a:prstGeom>
            <a:noFill/>
          </p:spPr>
          <p:txBody>
            <a:bodyPr wrap="none" rtlCol="0">
              <a:spAutoFit/>
            </a:bodyPr>
            <a:lstStyle/>
            <a:p>
              <a:r>
                <a:rPr lang="en-PH" sz="2000" dirty="0" err="1">
                  <a:solidFill>
                    <a:schemeClr val="bg1"/>
                  </a:solidFill>
                  <a:latin typeface="Amasis MT Pro Medium" panose="02040604050005020304" pitchFamily="18" charset="0"/>
                </a:rPr>
                <a:t>Phạm</a:t>
              </a:r>
              <a:r>
                <a:rPr lang="en-PH" sz="2000" dirty="0">
                  <a:solidFill>
                    <a:schemeClr val="bg1"/>
                  </a:solidFill>
                  <a:latin typeface="Amasis MT Pro Medium" panose="02040604050005020304" pitchFamily="18" charset="0"/>
                </a:rPr>
                <a:t> </a:t>
              </a:r>
              <a:r>
                <a:rPr lang="en-PH" sz="2000" dirty="0" err="1">
                  <a:solidFill>
                    <a:schemeClr val="bg1"/>
                  </a:solidFill>
                  <a:latin typeface="Amasis MT Pro Medium" panose="02040604050005020304" pitchFamily="18" charset="0"/>
                </a:rPr>
                <a:t>Văn</a:t>
              </a:r>
              <a:endParaRPr lang="en-PH" sz="2000" dirty="0">
                <a:solidFill>
                  <a:schemeClr val="bg1"/>
                </a:solidFill>
                <a:latin typeface="Amasis MT Pro Medium" panose="02040604050005020304" pitchFamily="18" charset="0"/>
              </a:endParaRPr>
            </a:p>
            <a:p>
              <a:r>
                <a:rPr lang="en-PH" sz="2000" dirty="0">
                  <a:solidFill>
                    <a:schemeClr val="bg1"/>
                  </a:solidFill>
                  <a:latin typeface="Amasis MT Pro Medium" panose="02040604050005020304" pitchFamily="18" charset="0"/>
                </a:rPr>
                <a:t>    </a:t>
              </a:r>
              <a:r>
                <a:rPr lang="en-PH" sz="2000" dirty="0" err="1">
                  <a:solidFill>
                    <a:schemeClr val="bg1"/>
                  </a:solidFill>
                  <a:latin typeface="Amasis MT Pro Medium" panose="02040604050005020304" pitchFamily="18" charset="0"/>
                </a:rPr>
                <a:t>Giang</a:t>
              </a:r>
              <a:endParaRPr lang="en-PH" sz="2000" dirty="0">
                <a:solidFill>
                  <a:schemeClr val="bg1"/>
                </a:solidFill>
                <a:latin typeface="Amasis MT Pro Medium" panose="02040604050005020304" pitchFamily="18" charset="0"/>
              </a:endParaRPr>
            </a:p>
          </p:txBody>
        </p:sp>
      </p:grpSp>
      <p:sp>
        <p:nvSpPr>
          <p:cNvPr id="58" name="TextBox 57"/>
          <p:cNvSpPr txBox="1"/>
          <p:nvPr/>
        </p:nvSpPr>
        <p:spPr>
          <a:xfrm>
            <a:off x="4564120" y="1507374"/>
            <a:ext cx="4289957" cy="646331"/>
          </a:xfrm>
          <a:prstGeom prst="rect">
            <a:avLst/>
          </a:prstGeom>
          <a:noFill/>
        </p:spPr>
        <p:txBody>
          <a:bodyPr wrap="none" rtlCol="0">
            <a:spAutoFit/>
          </a:bodyPr>
          <a:lstStyle/>
          <a:p>
            <a:r>
              <a:rPr lang="en-US" sz="3600" dirty="0" err="1">
                <a:solidFill>
                  <a:schemeClr val="bg1"/>
                </a:solidFill>
                <a:latin typeface="Cooper Black" panose="0208090404030B020404" pitchFamily="18" charset="0"/>
              </a:rPr>
              <a:t>Thành</a:t>
            </a:r>
            <a:r>
              <a:rPr lang="en-US" sz="3600" dirty="0">
                <a:solidFill>
                  <a:schemeClr val="bg1"/>
                </a:solidFill>
                <a:latin typeface="Cooper Black" panose="0208090404030B020404" pitchFamily="18" charset="0"/>
              </a:rPr>
              <a:t> </a:t>
            </a:r>
            <a:r>
              <a:rPr lang="en-US" sz="3600" dirty="0" err="1">
                <a:solidFill>
                  <a:schemeClr val="bg1"/>
                </a:solidFill>
                <a:latin typeface="Cooper Black" panose="0208090404030B020404" pitchFamily="18" charset="0"/>
              </a:rPr>
              <a:t>viên</a:t>
            </a:r>
            <a:r>
              <a:rPr lang="en-US" sz="3600" dirty="0">
                <a:solidFill>
                  <a:schemeClr val="bg1"/>
                </a:solidFill>
                <a:latin typeface="Cooper Black" panose="0208090404030B020404" pitchFamily="18" charset="0"/>
              </a:rPr>
              <a:t> </a:t>
            </a:r>
            <a:r>
              <a:rPr lang="en-US" sz="3600" dirty="0" err="1">
                <a:solidFill>
                  <a:schemeClr val="bg1"/>
                </a:solidFill>
                <a:latin typeface="Cooper Black" panose="0208090404030B020404" pitchFamily="18" charset="0"/>
              </a:rPr>
              <a:t>nhóm</a:t>
            </a:r>
            <a:endParaRPr lang="en-PH" sz="3600" dirty="0">
              <a:solidFill>
                <a:schemeClr val="bg1"/>
              </a:solidFill>
              <a:latin typeface="Cooper Black" panose="0208090404030B020404" pitchFamily="18" charset="0"/>
            </a:endParaRPr>
          </a:p>
        </p:txBody>
      </p:sp>
      <p:grpSp>
        <p:nvGrpSpPr>
          <p:cNvPr id="2" name="Group 1"/>
          <p:cNvGrpSpPr/>
          <p:nvPr/>
        </p:nvGrpSpPr>
        <p:grpSpPr>
          <a:xfrm>
            <a:off x="8626853" y="2496634"/>
            <a:ext cx="1818165" cy="2310649"/>
            <a:chOff x="8626853" y="2496634"/>
            <a:chExt cx="1818165" cy="2310649"/>
          </a:xfrm>
        </p:grpSpPr>
        <p:sp>
          <p:nvSpPr>
            <p:cNvPr id="47" name="Rectangle: Rounded Corners 46"/>
            <p:cNvSpPr/>
            <p:nvPr/>
          </p:nvSpPr>
          <p:spPr>
            <a:xfrm>
              <a:off x="8626853" y="2496634"/>
              <a:ext cx="1818165" cy="2310649"/>
            </a:xfrm>
            <a:prstGeom prst="roundRect">
              <a:avLst/>
            </a:prstGeom>
            <a:blipFill>
              <a:blip r:embed="rId23"/>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7" name="TextBox 56"/>
            <p:cNvSpPr txBox="1"/>
            <p:nvPr/>
          </p:nvSpPr>
          <p:spPr>
            <a:xfrm>
              <a:off x="8728273" y="3995838"/>
              <a:ext cx="1686680" cy="707886"/>
            </a:xfrm>
            <a:prstGeom prst="rect">
              <a:avLst/>
            </a:prstGeom>
            <a:noFill/>
          </p:spPr>
          <p:txBody>
            <a:bodyPr wrap="none" rtlCol="0">
              <a:spAutoFit/>
            </a:bodyPr>
            <a:lstStyle/>
            <a:p>
              <a:r>
                <a:rPr lang="en-PH" sz="2000" dirty="0">
                  <a:solidFill>
                    <a:schemeClr val="bg1"/>
                  </a:solidFill>
                  <a:latin typeface="Amasis MT Pro Medium" panose="02040604050005020304" pitchFamily="18" charset="0"/>
                </a:rPr>
                <a:t>Nguyễn </a:t>
              </a:r>
              <a:r>
                <a:rPr lang="en-PH" sz="2000" dirty="0" err="1">
                  <a:solidFill>
                    <a:schemeClr val="bg1"/>
                  </a:solidFill>
                  <a:latin typeface="Amasis MT Pro Medium" panose="02040604050005020304" pitchFamily="18" charset="0"/>
                </a:rPr>
                <a:t>Nhật</a:t>
              </a:r>
              <a:endParaRPr lang="en-PH" sz="2000" dirty="0">
                <a:solidFill>
                  <a:schemeClr val="bg1"/>
                </a:solidFill>
                <a:latin typeface="Amasis MT Pro Medium" panose="02040604050005020304" pitchFamily="18" charset="0"/>
              </a:endParaRPr>
            </a:p>
            <a:p>
              <a:r>
                <a:rPr lang="en-PH" sz="2000" dirty="0">
                  <a:solidFill>
                    <a:schemeClr val="bg1"/>
                  </a:solidFill>
                  <a:latin typeface="Amasis MT Pro Medium" panose="02040604050005020304" pitchFamily="18" charset="0"/>
                </a:rPr>
                <a:t>        </a:t>
              </a:r>
              <a:r>
                <a:rPr lang="en-PH" sz="2000" dirty="0" err="1">
                  <a:solidFill>
                    <a:schemeClr val="bg1"/>
                  </a:solidFill>
                  <a:latin typeface="Amasis MT Pro Medium" panose="02040604050005020304" pitchFamily="18" charset="0"/>
                </a:rPr>
                <a:t>Hào</a:t>
              </a:r>
              <a:endParaRPr lang="en-PH" sz="2000" dirty="0">
                <a:solidFill>
                  <a:schemeClr val="bg1"/>
                </a:solidFill>
                <a:latin typeface="Amasis MT Pro Medium" panose="02040604050005020304" pitchFamily="18" charset="0"/>
              </a:endParaRPr>
            </a:p>
          </p:txBody>
        </p:sp>
        <p:pic>
          <p:nvPicPr>
            <p:cNvPr id="41" name="Graphic 40" descr="Male profile with solid fill"/>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657213" y="2630450"/>
              <a:ext cx="914400" cy="914400"/>
            </a:xfrm>
            <a:prstGeom prst="rect">
              <a:avLst/>
            </a:prstGeom>
            <a:effectLst>
              <a:outerShdw blurRad="63500" sx="102000" sy="102000" algn="ctr" rotWithShape="0">
                <a:prstClr val="black">
                  <a:alpha val="40000"/>
                </a:prstClr>
              </a:outerShdw>
            </a:effectLst>
          </p:spPr>
        </p:pic>
      </p:grpSp>
      <p:grpSp>
        <p:nvGrpSpPr>
          <p:cNvPr id="17" name="Group 16"/>
          <p:cNvGrpSpPr/>
          <p:nvPr/>
        </p:nvGrpSpPr>
        <p:grpSpPr>
          <a:xfrm>
            <a:off x="4350794" y="2496634"/>
            <a:ext cx="1818165" cy="2310649"/>
            <a:chOff x="4350794" y="2496634"/>
            <a:chExt cx="1818165" cy="2310649"/>
          </a:xfrm>
        </p:grpSpPr>
        <p:sp>
          <p:nvSpPr>
            <p:cNvPr id="46" name="Rectangle: Rounded Corners 45"/>
            <p:cNvSpPr/>
            <p:nvPr/>
          </p:nvSpPr>
          <p:spPr>
            <a:xfrm>
              <a:off x="4350794" y="2496634"/>
              <a:ext cx="1818165" cy="2310649"/>
            </a:xfrm>
            <a:prstGeom prst="roundRect">
              <a:avLst/>
            </a:prstGeom>
            <a:blipFill>
              <a:blip r:embed="rId24"/>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5" name="TextBox 54"/>
            <p:cNvSpPr txBox="1"/>
            <p:nvPr/>
          </p:nvSpPr>
          <p:spPr>
            <a:xfrm>
              <a:off x="4434682" y="3979743"/>
              <a:ext cx="1650388" cy="707886"/>
            </a:xfrm>
            <a:prstGeom prst="rect">
              <a:avLst/>
            </a:prstGeom>
            <a:noFill/>
          </p:spPr>
          <p:txBody>
            <a:bodyPr wrap="none" rtlCol="0">
              <a:spAutoFit/>
            </a:bodyPr>
            <a:lstStyle/>
            <a:p>
              <a:r>
                <a:rPr lang="en-PH" sz="2000" dirty="0">
                  <a:solidFill>
                    <a:schemeClr val="bg1"/>
                  </a:solidFill>
                  <a:latin typeface="Amasis MT Pro Medium" panose="02040604050005020304" pitchFamily="18" charset="0"/>
                </a:rPr>
                <a:t>Nguyễn </a:t>
              </a:r>
              <a:r>
                <a:rPr lang="en-PH" sz="2000" dirty="0" err="1">
                  <a:solidFill>
                    <a:schemeClr val="bg1"/>
                  </a:solidFill>
                  <a:latin typeface="Amasis MT Pro Medium" panose="02040604050005020304" pitchFamily="18" charset="0"/>
                </a:rPr>
                <a:t>Văn</a:t>
              </a:r>
              <a:r>
                <a:rPr lang="en-PH" sz="2000" dirty="0">
                  <a:solidFill>
                    <a:schemeClr val="bg1"/>
                  </a:solidFill>
                  <a:latin typeface="Amasis MT Pro Medium" panose="02040604050005020304" pitchFamily="18" charset="0"/>
                </a:rPr>
                <a:t> </a:t>
              </a:r>
            </a:p>
            <a:p>
              <a:r>
                <a:rPr lang="en-PH" sz="2000" dirty="0">
                  <a:solidFill>
                    <a:schemeClr val="bg1"/>
                  </a:solidFill>
                  <a:latin typeface="Amasis MT Pro Medium" panose="02040604050005020304" pitchFamily="18" charset="0"/>
                </a:rPr>
                <a:t>       Long</a:t>
              </a:r>
            </a:p>
          </p:txBody>
        </p:sp>
        <p:pic>
          <p:nvPicPr>
            <p:cNvPr id="50" name="Graphic 49" descr="Male profile with solid fill"/>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358348" y="2514600"/>
              <a:ext cx="914400" cy="914400"/>
            </a:xfrm>
            <a:prstGeom prst="rect">
              <a:avLst/>
            </a:prstGeom>
            <a:effectLst>
              <a:outerShdw blurRad="63500" sx="102000" sy="102000" algn="ctr" rotWithShape="0">
                <a:prstClr val="black">
                  <a:alpha val="40000"/>
                </a:prstClr>
              </a:outerShdw>
            </a:effectLst>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5" name="Rectangle: Rounded Corners 14"/>
          <p:cNvSpPr/>
          <p:nvPr/>
        </p:nvSpPr>
        <p:spPr>
          <a:xfrm>
            <a:off x="1073785" y="993140"/>
            <a:ext cx="10114915" cy="5693410"/>
          </a:xfrm>
          <a:prstGeom prst="roundRect">
            <a:avLst>
              <a:gd name="adj" fmla="val 7967"/>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Rectangle 12"/>
          <p:cNvSpPr/>
          <p:nvPr/>
        </p:nvSpPr>
        <p:spPr>
          <a:xfrm>
            <a:off x="0" y="0"/>
            <a:ext cx="12192000" cy="78000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 name="Picture 2" descr="Icon&#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765" y="-88847"/>
            <a:ext cx="954637" cy="954637"/>
          </a:xfrm>
          <a:prstGeom prst="rect">
            <a:avLst/>
          </a:prstGeom>
        </p:spPr>
      </p:pic>
      <p:sp>
        <p:nvSpPr>
          <p:cNvPr id="4" name="Rectangle: Rounded Corners 3"/>
          <p:cNvSpPr/>
          <p:nvPr/>
        </p:nvSpPr>
        <p:spPr>
          <a:xfrm>
            <a:off x="1202978" y="148857"/>
            <a:ext cx="2894275" cy="454184"/>
          </a:xfrm>
          <a:prstGeom prst="roundRect">
            <a:avLst>
              <a:gd name="adj"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 name="Graphic 5" descr="Home with solid fill"/>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0275" y="148857"/>
            <a:ext cx="454184" cy="454184"/>
          </a:xfrm>
          <a:prstGeom prst="rect">
            <a:avLst/>
          </a:prstGeom>
        </p:spPr>
      </p:pic>
      <p:pic>
        <p:nvPicPr>
          <p:cNvPr id="8" name="Graphic 7" descr="Presentation with media with solid fill"/>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7511" y="148857"/>
            <a:ext cx="454185" cy="454185"/>
          </a:xfrm>
          <a:prstGeom prst="rect">
            <a:avLst/>
          </a:prstGeom>
        </p:spPr>
      </p:pic>
      <p:pic>
        <p:nvPicPr>
          <p:cNvPr id="10" name="Graphic 9" descr="Store with solid fill"/>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74786" y="148857"/>
            <a:ext cx="454184" cy="454184"/>
          </a:xfrm>
          <a:prstGeom prst="rect">
            <a:avLst/>
          </a:prstGeom>
        </p:spPr>
      </p:pic>
      <p:pic>
        <p:nvPicPr>
          <p:cNvPr id="12" name="Graphic 11" descr="Flag with solid fill"/>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14488" y="148857"/>
            <a:ext cx="454184" cy="454184"/>
          </a:xfrm>
          <a:prstGeom prst="rect">
            <a:avLst/>
          </a:prstGeom>
        </p:spPr>
      </p:pic>
      <p:pic>
        <p:nvPicPr>
          <p:cNvPr id="19" name="Graphic 18" descr="Female Profile with solid fill"/>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96472" y="167976"/>
            <a:ext cx="454184" cy="454184"/>
          </a:xfrm>
          <a:prstGeom prst="rect">
            <a:avLst/>
          </a:prstGeom>
        </p:spPr>
      </p:pic>
      <p:grpSp>
        <p:nvGrpSpPr>
          <p:cNvPr id="28" name="Group 27"/>
          <p:cNvGrpSpPr/>
          <p:nvPr/>
        </p:nvGrpSpPr>
        <p:grpSpPr>
          <a:xfrm>
            <a:off x="9944143" y="167976"/>
            <a:ext cx="477904" cy="454184"/>
            <a:chOff x="8567357" y="1630008"/>
            <a:chExt cx="698205" cy="719089"/>
          </a:xfrm>
        </p:grpSpPr>
        <p:sp>
          <p:nvSpPr>
            <p:cNvPr id="24" name="Oval 23"/>
            <p:cNvSpPr/>
            <p:nvPr/>
          </p:nvSpPr>
          <p:spPr>
            <a:xfrm>
              <a:off x="8567357" y="1630008"/>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1" name="Graphic 20" descr="Chat bubble with solid fill"/>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10693" y="1737566"/>
              <a:ext cx="611531" cy="611531"/>
            </a:xfrm>
            <a:prstGeom prst="rect">
              <a:avLst/>
            </a:prstGeom>
          </p:spPr>
        </p:pic>
      </p:grpSp>
      <p:grpSp>
        <p:nvGrpSpPr>
          <p:cNvPr id="29" name="Group 28"/>
          <p:cNvGrpSpPr/>
          <p:nvPr/>
        </p:nvGrpSpPr>
        <p:grpSpPr>
          <a:xfrm>
            <a:off x="10615534" y="167976"/>
            <a:ext cx="477904" cy="454184"/>
            <a:chOff x="10056709" y="2632409"/>
            <a:chExt cx="698205" cy="698205"/>
          </a:xfrm>
        </p:grpSpPr>
        <p:sp>
          <p:nvSpPr>
            <p:cNvPr id="25" name="Oval 24"/>
            <p:cNvSpPr/>
            <p:nvPr/>
          </p:nvSpPr>
          <p:spPr>
            <a:xfrm>
              <a:off x="10056709" y="2632409"/>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3" name="Graphic 22" descr="Ringer with solid fill"/>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93922" y="2632409"/>
              <a:ext cx="623777" cy="623777"/>
            </a:xfrm>
            <a:prstGeom prst="rect">
              <a:avLst/>
            </a:prstGeom>
          </p:spPr>
        </p:pic>
      </p:grpSp>
      <p:grpSp>
        <p:nvGrpSpPr>
          <p:cNvPr id="31" name="Group 30"/>
          <p:cNvGrpSpPr/>
          <p:nvPr/>
        </p:nvGrpSpPr>
        <p:grpSpPr>
          <a:xfrm>
            <a:off x="11286925" y="161442"/>
            <a:ext cx="454184" cy="467253"/>
            <a:chOff x="8279565" y="2981512"/>
            <a:chExt cx="698205" cy="698205"/>
          </a:xfrm>
        </p:grpSpPr>
        <p:sp>
          <p:nvSpPr>
            <p:cNvPr id="26" name="Oval 25"/>
            <p:cNvSpPr/>
            <p:nvPr/>
          </p:nvSpPr>
          <p:spPr>
            <a:xfrm>
              <a:off x="8279565" y="2981512"/>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Isosceles Triangle 29"/>
            <p:cNvSpPr/>
            <p:nvPr/>
          </p:nvSpPr>
          <p:spPr>
            <a:xfrm flipV="1">
              <a:off x="8399399" y="3211033"/>
              <a:ext cx="458535" cy="35598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33" name="Graphic 32" descr="Magnifying glass outline"/>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12753" y="142260"/>
            <a:ext cx="457200" cy="457200"/>
          </a:xfrm>
          <a:prstGeom prst="rect">
            <a:avLst/>
          </a:prstGeom>
        </p:spPr>
      </p:pic>
      <p:sp>
        <p:nvSpPr>
          <p:cNvPr id="34" name="TextBox 33"/>
          <p:cNvSpPr txBox="1"/>
          <p:nvPr/>
        </p:nvSpPr>
        <p:spPr>
          <a:xfrm>
            <a:off x="1865479" y="167976"/>
            <a:ext cx="1871025" cy="369332"/>
          </a:xfrm>
          <a:prstGeom prst="rect">
            <a:avLst/>
          </a:prstGeom>
          <a:noFill/>
        </p:spPr>
        <p:txBody>
          <a:bodyPr wrap="none" rtlCol="0">
            <a:spAutoFit/>
          </a:bodyPr>
          <a:lstStyle/>
          <a:p>
            <a:r>
              <a:rPr lang="en-US" dirty="0">
                <a:solidFill>
                  <a:schemeClr val="bg1"/>
                </a:solidFill>
                <a:latin typeface="Amasis MT Pro Medium" panose="02040604050005020304" pitchFamily="18" charset="0"/>
              </a:rPr>
              <a:t>search </a:t>
            </a:r>
            <a:r>
              <a:rPr lang="en-US" dirty="0" err="1">
                <a:solidFill>
                  <a:schemeClr val="bg1"/>
                </a:solidFill>
                <a:latin typeface="Amasis MT Pro Medium" panose="02040604050005020304" pitchFamily="18" charset="0"/>
              </a:rPr>
              <a:t>facebook</a:t>
            </a:r>
            <a:endParaRPr lang="en-PH" dirty="0">
              <a:solidFill>
                <a:schemeClr val="bg1"/>
              </a:solidFill>
              <a:latin typeface="Amasis MT Pro Medium" panose="02040604050005020304" pitchFamily="18" charset="0"/>
            </a:endParaRPr>
          </a:p>
        </p:txBody>
      </p:sp>
      <p:grpSp>
        <p:nvGrpSpPr>
          <p:cNvPr id="44" name="Group 43"/>
          <p:cNvGrpSpPr/>
          <p:nvPr/>
        </p:nvGrpSpPr>
        <p:grpSpPr>
          <a:xfrm>
            <a:off x="1134511" y="5700389"/>
            <a:ext cx="9922978" cy="836455"/>
            <a:chOff x="1134511" y="5700389"/>
            <a:chExt cx="9922978" cy="836455"/>
          </a:xfrm>
        </p:grpSpPr>
        <p:sp>
          <p:nvSpPr>
            <p:cNvPr id="16" name="Rectangle: Rounded Corners 15"/>
            <p:cNvSpPr/>
            <p:nvPr/>
          </p:nvSpPr>
          <p:spPr>
            <a:xfrm>
              <a:off x="1134511" y="5700389"/>
              <a:ext cx="9922978" cy="836455"/>
            </a:xfrm>
            <a:prstGeom prst="roundRect">
              <a:avLst>
                <a:gd name="adj" fmla="val 34817"/>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5" name="Graphic 34" descr="Thumbs up sign with solid fill"/>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037361" y="5800260"/>
              <a:ext cx="607707" cy="607707"/>
            </a:xfrm>
            <a:prstGeom prst="rect">
              <a:avLst/>
            </a:prstGeom>
          </p:spPr>
        </p:pic>
        <p:sp>
          <p:nvSpPr>
            <p:cNvPr id="36" name="TextBox 35"/>
            <p:cNvSpPr txBox="1"/>
            <p:nvPr/>
          </p:nvSpPr>
          <p:spPr>
            <a:xfrm>
              <a:off x="2639358" y="5873281"/>
              <a:ext cx="779381"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Like</a:t>
              </a:r>
              <a:endParaRPr lang="en-PH" sz="2400" dirty="0">
                <a:solidFill>
                  <a:schemeClr val="bg1"/>
                </a:solidFill>
                <a:latin typeface="Amasis MT Pro Medium" panose="02040604050005020304" pitchFamily="18" charset="0"/>
              </a:endParaRPr>
            </a:p>
          </p:txBody>
        </p:sp>
        <p:cxnSp>
          <p:nvCxnSpPr>
            <p:cNvPr id="38" name="Straight Connector 37"/>
            <p:cNvCxnSpPr/>
            <p:nvPr/>
          </p:nvCxnSpPr>
          <p:spPr>
            <a:xfrm>
              <a:off x="4402544" y="5700389"/>
              <a:ext cx="0" cy="836455"/>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a:xfrm>
              <a:off x="7979388" y="5700389"/>
              <a:ext cx="0" cy="836455"/>
            </a:xfrm>
            <a:prstGeom prst="line">
              <a:avLst/>
            </a:prstGeom>
          </p:spPr>
          <p:style>
            <a:lnRef idx="1">
              <a:schemeClr val="dk1"/>
            </a:lnRef>
            <a:fillRef idx="0">
              <a:schemeClr val="dk1"/>
            </a:fillRef>
            <a:effectRef idx="0">
              <a:schemeClr val="dk1"/>
            </a:effectRef>
            <a:fontRef idx="minor">
              <a:schemeClr val="tx1"/>
            </a:fontRef>
          </p:style>
        </p:cxnSp>
        <p:pic>
          <p:nvPicPr>
            <p:cNvPr id="41" name="Graphic 40" descr="Speech with solid fill"/>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081685" y="5800260"/>
              <a:ext cx="667334" cy="667334"/>
            </a:xfrm>
            <a:prstGeom prst="rect">
              <a:avLst/>
            </a:prstGeom>
          </p:spPr>
        </p:pic>
        <p:sp>
          <p:nvSpPr>
            <p:cNvPr id="50" name="TextBox 49"/>
            <p:cNvSpPr txBox="1"/>
            <p:nvPr/>
          </p:nvSpPr>
          <p:spPr>
            <a:xfrm>
              <a:off x="5681752" y="5873280"/>
              <a:ext cx="1547218"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Comment</a:t>
              </a:r>
              <a:endParaRPr lang="en-PH" sz="2400" dirty="0">
                <a:solidFill>
                  <a:schemeClr val="bg1"/>
                </a:solidFill>
                <a:latin typeface="Amasis MT Pro Medium" panose="02040604050005020304" pitchFamily="18" charset="0"/>
              </a:endParaRPr>
            </a:p>
          </p:txBody>
        </p:sp>
        <p:pic>
          <p:nvPicPr>
            <p:cNvPr id="43" name="Graphic 42" descr="Share with solid fill"/>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682324" y="5793819"/>
              <a:ext cx="614148" cy="614148"/>
            </a:xfrm>
            <a:prstGeom prst="rect">
              <a:avLst/>
            </a:prstGeom>
          </p:spPr>
        </p:pic>
        <p:sp>
          <p:nvSpPr>
            <p:cNvPr id="53" name="TextBox 52"/>
            <p:cNvSpPr txBox="1"/>
            <p:nvPr/>
          </p:nvSpPr>
          <p:spPr>
            <a:xfrm>
              <a:off x="9214109" y="5870061"/>
              <a:ext cx="970137"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Share</a:t>
              </a:r>
              <a:endParaRPr lang="en-PH" sz="2400" dirty="0">
                <a:solidFill>
                  <a:schemeClr val="bg1"/>
                </a:solidFill>
                <a:latin typeface="Amasis MT Pro Medium" panose="02040604050005020304" pitchFamily="18" charset="0"/>
              </a:endParaRPr>
            </a:p>
          </p:txBody>
        </p:sp>
      </p:grpSp>
      <p:grpSp>
        <p:nvGrpSpPr>
          <p:cNvPr id="46" name="Group 45"/>
          <p:cNvGrpSpPr/>
          <p:nvPr/>
        </p:nvGrpSpPr>
        <p:grpSpPr>
          <a:xfrm>
            <a:off x="-2160905" y="1297356"/>
            <a:ext cx="964150" cy="941582"/>
            <a:chOff x="2318916" y="1101605"/>
            <a:chExt cx="964150" cy="941582"/>
          </a:xfrm>
        </p:grpSpPr>
        <p:sp>
          <p:nvSpPr>
            <p:cNvPr id="45" name="Rectangle 44"/>
            <p:cNvSpPr/>
            <p:nvPr/>
          </p:nvSpPr>
          <p:spPr>
            <a:xfrm>
              <a:off x="2318916" y="1101605"/>
              <a:ext cx="964150" cy="94158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5" name="Graphic 54" descr="Male profile with solid fill"/>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343791" y="1124450"/>
              <a:ext cx="914400" cy="914400"/>
            </a:xfrm>
            <a:prstGeom prst="rect">
              <a:avLst/>
            </a:prstGeom>
            <a:effectLst>
              <a:outerShdw blurRad="63500" sx="102000" sy="102000" algn="ctr" rotWithShape="0">
                <a:prstClr val="black">
                  <a:alpha val="40000"/>
                </a:prstClr>
              </a:outerShdw>
            </a:effectLst>
          </p:spPr>
        </p:pic>
      </p:grpSp>
      <p:pic>
        <p:nvPicPr>
          <p:cNvPr id="52" name="Graphic 51" descr="Hamburger Menu Icon outline"/>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254014" y="1030619"/>
            <a:ext cx="600471" cy="600471"/>
          </a:xfrm>
          <a:prstGeom prst="rect">
            <a:avLst/>
          </a:prstGeom>
        </p:spPr>
      </p:pic>
      <p:sp>
        <p:nvSpPr>
          <p:cNvPr id="58" name="TextBox 57"/>
          <p:cNvSpPr txBox="1"/>
          <p:nvPr/>
        </p:nvSpPr>
        <p:spPr>
          <a:xfrm>
            <a:off x="1444830" y="1257881"/>
            <a:ext cx="5518439" cy="646331"/>
          </a:xfrm>
          <a:prstGeom prst="rect">
            <a:avLst/>
          </a:prstGeom>
          <a:noFill/>
        </p:spPr>
        <p:txBody>
          <a:bodyPr wrap="square" rtlCol="0">
            <a:spAutoFit/>
          </a:bodyPr>
          <a:lstStyle/>
          <a:p>
            <a:r>
              <a:rPr lang="en-US" sz="3600" dirty="0" err="1">
                <a:solidFill>
                  <a:schemeClr val="bg1"/>
                </a:solidFill>
                <a:latin typeface="Amasis MT Pro Medium" panose="02040604050005020304" pitchFamily="18" charset="0"/>
              </a:rPr>
              <a:t>Tạo</a:t>
            </a:r>
            <a:r>
              <a:rPr lang="en-US" sz="3600" dirty="0">
                <a:solidFill>
                  <a:schemeClr val="bg1"/>
                </a:solidFill>
                <a:latin typeface="Amasis MT Pro Medium" panose="02040604050005020304" pitchFamily="18" charset="0"/>
              </a:rPr>
              <a:t> </a:t>
            </a:r>
            <a:r>
              <a:rPr lang="en-US" sz="3600" dirty="0" err="1">
                <a:solidFill>
                  <a:schemeClr val="bg1"/>
                </a:solidFill>
                <a:latin typeface="Amasis MT Pro Medium" panose="02040604050005020304" pitchFamily="18" charset="0"/>
              </a:rPr>
              <a:t>hàm</a:t>
            </a:r>
            <a:r>
              <a:rPr lang="en-US" sz="3600" dirty="0">
                <a:solidFill>
                  <a:schemeClr val="bg1"/>
                </a:solidFill>
                <a:latin typeface="Amasis MT Pro Medium" panose="02040604050005020304" pitchFamily="18" charset="0"/>
              </a:rPr>
              <a:t> </a:t>
            </a:r>
            <a:r>
              <a:rPr lang="en-US" sz="3600" dirty="0" err="1">
                <a:solidFill>
                  <a:schemeClr val="bg1"/>
                </a:solidFill>
                <a:latin typeface="Amasis MT Pro Medium" panose="02040604050005020304" pitchFamily="18" charset="0"/>
              </a:rPr>
              <a:t>seetodo</a:t>
            </a:r>
            <a:r>
              <a:rPr lang="en-US" sz="3600" dirty="0">
                <a:solidFill>
                  <a:schemeClr val="bg1"/>
                </a:solidFill>
                <a:latin typeface="Amasis MT Pro Medium" panose="02040604050005020304" pitchFamily="18" charset="0"/>
              </a:rPr>
              <a:t> </a:t>
            </a:r>
          </a:p>
        </p:txBody>
      </p:sp>
      <p:sp>
        <p:nvSpPr>
          <p:cNvPr id="60" name="Rectangle: Rounded Corners 59"/>
          <p:cNvSpPr/>
          <p:nvPr/>
        </p:nvSpPr>
        <p:spPr>
          <a:xfrm>
            <a:off x="9228661" y="7675628"/>
            <a:ext cx="2679404" cy="4289625"/>
          </a:xfrm>
          <a:prstGeom prst="roundRect">
            <a:avLst/>
          </a:prstGeom>
          <a:blipFill>
            <a:blip r:embed="rId16"/>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 name="Picture 1" descr="see1"/>
          <p:cNvPicPr>
            <a:picLocks noChangeAspect="1"/>
          </p:cNvPicPr>
          <p:nvPr/>
        </p:nvPicPr>
        <p:blipFill>
          <a:blip r:embed="rId17"/>
          <a:stretch>
            <a:fillRect/>
          </a:stretch>
        </p:blipFill>
        <p:spPr>
          <a:xfrm>
            <a:off x="1002665" y="1910080"/>
            <a:ext cx="5229225" cy="3784600"/>
          </a:xfrm>
          <a:prstGeom prst="rect">
            <a:avLst/>
          </a:prstGeom>
        </p:spPr>
      </p:pic>
      <p:pic>
        <p:nvPicPr>
          <p:cNvPr id="5" name="Picture 4" descr="see2"/>
          <p:cNvPicPr>
            <a:picLocks noChangeAspect="1"/>
          </p:cNvPicPr>
          <p:nvPr/>
        </p:nvPicPr>
        <p:blipFill>
          <a:blip r:embed="rId18"/>
          <a:stretch>
            <a:fillRect/>
          </a:stretch>
        </p:blipFill>
        <p:spPr>
          <a:xfrm>
            <a:off x="6231890" y="1895831"/>
            <a:ext cx="4956810" cy="3798849"/>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58"/>
                                        </p:tgtEl>
                                        <p:attrNameLst>
                                          <p:attrName>style.visibility</p:attrName>
                                        </p:attrNameLst>
                                      </p:cBhvr>
                                      <p:to>
                                        <p:strVal val="visible"/>
                                      </p:to>
                                    </p:set>
                                    <p:animEffect transition="in" filter="fade">
                                      <p:cBhvr>
                                        <p:cTn id="7" dur="750"/>
                                        <p:tgtEl>
                                          <p:spTgt spid="58"/>
                                        </p:tgtEl>
                                      </p:cBhvr>
                                    </p:animEffect>
                                  </p:childTnLst>
                                </p:cTn>
                              </p:par>
                            </p:childTnLst>
                          </p:cTn>
                        </p:par>
                        <p:par>
                          <p:cTn id="8" fill="hold">
                            <p:stCondLst>
                              <p:cond delay="1650"/>
                            </p:stCondLst>
                            <p:childTnLst>
                              <p:par>
                                <p:cTn id="9" presetID="16" presetClass="entr" presetSubtype="2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circle(in)">
                                      <p:cBhvr>
                                        <p:cTn id="16"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5" name="Rectangle: Rounded Corners 14"/>
          <p:cNvSpPr/>
          <p:nvPr/>
        </p:nvSpPr>
        <p:spPr>
          <a:xfrm>
            <a:off x="1003300" y="993305"/>
            <a:ext cx="10185400" cy="5693226"/>
          </a:xfrm>
          <a:prstGeom prst="roundRect">
            <a:avLst>
              <a:gd name="adj" fmla="val 7967"/>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Rectangle 12"/>
          <p:cNvSpPr/>
          <p:nvPr/>
        </p:nvSpPr>
        <p:spPr>
          <a:xfrm>
            <a:off x="0" y="0"/>
            <a:ext cx="12192000" cy="78000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 name="Picture 2" descr="Icon&#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765" y="-88847"/>
            <a:ext cx="954637" cy="954637"/>
          </a:xfrm>
          <a:prstGeom prst="rect">
            <a:avLst/>
          </a:prstGeom>
        </p:spPr>
      </p:pic>
      <p:sp>
        <p:nvSpPr>
          <p:cNvPr id="4" name="Rectangle: Rounded Corners 3"/>
          <p:cNvSpPr/>
          <p:nvPr/>
        </p:nvSpPr>
        <p:spPr>
          <a:xfrm>
            <a:off x="1202978" y="148857"/>
            <a:ext cx="2894275" cy="454184"/>
          </a:xfrm>
          <a:prstGeom prst="roundRect">
            <a:avLst>
              <a:gd name="adj"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 name="Graphic 5" descr="Home with solid fill"/>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0275" y="148857"/>
            <a:ext cx="454184" cy="454184"/>
          </a:xfrm>
          <a:prstGeom prst="rect">
            <a:avLst/>
          </a:prstGeom>
        </p:spPr>
      </p:pic>
      <p:pic>
        <p:nvPicPr>
          <p:cNvPr id="8" name="Graphic 7" descr="Presentation with media with solid fill"/>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7511" y="148857"/>
            <a:ext cx="454185" cy="454185"/>
          </a:xfrm>
          <a:prstGeom prst="rect">
            <a:avLst/>
          </a:prstGeom>
        </p:spPr>
      </p:pic>
      <p:pic>
        <p:nvPicPr>
          <p:cNvPr id="10" name="Graphic 9" descr="Store with solid fill"/>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74786" y="148857"/>
            <a:ext cx="454184" cy="454184"/>
          </a:xfrm>
          <a:prstGeom prst="rect">
            <a:avLst/>
          </a:prstGeom>
        </p:spPr>
      </p:pic>
      <p:pic>
        <p:nvPicPr>
          <p:cNvPr id="12" name="Graphic 11" descr="Flag with solid fill"/>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14488" y="148857"/>
            <a:ext cx="454184" cy="454184"/>
          </a:xfrm>
          <a:prstGeom prst="rect">
            <a:avLst/>
          </a:prstGeom>
        </p:spPr>
      </p:pic>
      <p:pic>
        <p:nvPicPr>
          <p:cNvPr id="19" name="Graphic 18" descr="Female Profile with solid fill"/>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96472" y="167976"/>
            <a:ext cx="454184" cy="454184"/>
          </a:xfrm>
          <a:prstGeom prst="rect">
            <a:avLst/>
          </a:prstGeom>
        </p:spPr>
      </p:pic>
      <p:grpSp>
        <p:nvGrpSpPr>
          <p:cNvPr id="28" name="Group 27"/>
          <p:cNvGrpSpPr/>
          <p:nvPr/>
        </p:nvGrpSpPr>
        <p:grpSpPr>
          <a:xfrm>
            <a:off x="9944143" y="167976"/>
            <a:ext cx="477904" cy="454184"/>
            <a:chOff x="8567357" y="1630008"/>
            <a:chExt cx="698205" cy="719089"/>
          </a:xfrm>
        </p:grpSpPr>
        <p:sp>
          <p:nvSpPr>
            <p:cNvPr id="24" name="Oval 23"/>
            <p:cNvSpPr/>
            <p:nvPr/>
          </p:nvSpPr>
          <p:spPr>
            <a:xfrm>
              <a:off x="8567357" y="1630008"/>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1" name="Graphic 20" descr="Chat bubble with solid fill"/>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10693" y="1737566"/>
              <a:ext cx="611531" cy="611531"/>
            </a:xfrm>
            <a:prstGeom prst="rect">
              <a:avLst/>
            </a:prstGeom>
          </p:spPr>
        </p:pic>
      </p:grpSp>
      <p:grpSp>
        <p:nvGrpSpPr>
          <p:cNvPr id="29" name="Group 28"/>
          <p:cNvGrpSpPr/>
          <p:nvPr/>
        </p:nvGrpSpPr>
        <p:grpSpPr>
          <a:xfrm>
            <a:off x="10615534" y="167976"/>
            <a:ext cx="477904" cy="454184"/>
            <a:chOff x="10056709" y="2632409"/>
            <a:chExt cx="698205" cy="698205"/>
          </a:xfrm>
        </p:grpSpPr>
        <p:sp>
          <p:nvSpPr>
            <p:cNvPr id="25" name="Oval 24"/>
            <p:cNvSpPr/>
            <p:nvPr/>
          </p:nvSpPr>
          <p:spPr>
            <a:xfrm>
              <a:off x="10056709" y="2632409"/>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3" name="Graphic 22" descr="Ringer with solid fill"/>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93922" y="2632409"/>
              <a:ext cx="623777" cy="623777"/>
            </a:xfrm>
            <a:prstGeom prst="rect">
              <a:avLst/>
            </a:prstGeom>
          </p:spPr>
        </p:pic>
      </p:grpSp>
      <p:grpSp>
        <p:nvGrpSpPr>
          <p:cNvPr id="31" name="Group 30"/>
          <p:cNvGrpSpPr/>
          <p:nvPr/>
        </p:nvGrpSpPr>
        <p:grpSpPr>
          <a:xfrm>
            <a:off x="11286925" y="161442"/>
            <a:ext cx="454184" cy="467253"/>
            <a:chOff x="8279565" y="2981512"/>
            <a:chExt cx="698205" cy="698205"/>
          </a:xfrm>
        </p:grpSpPr>
        <p:sp>
          <p:nvSpPr>
            <p:cNvPr id="26" name="Oval 25"/>
            <p:cNvSpPr/>
            <p:nvPr/>
          </p:nvSpPr>
          <p:spPr>
            <a:xfrm>
              <a:off x="8279565" y="2981512"/>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Isosceles Triangle 29"/>
            <p:cNvSpPr/>
            <p:nvPr/>
          </p:nvSpPr>
          <p:spPr>
            <a:xfrm flipV="1">
              <a:off x="8399399" y="3211033"/>
              <a:ext cx="458535" cy="35598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33" name="Graphic 32" descr="Magnifying glass outline"/>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12753" y="142260"/>
            <a:ext cx="457200" cy="457200"/>
          </a:xfrm>
          <a:prstGeom prst="rect">
            <a:avLst/>
          </a:prstGeom>
        </p:spPr>
      </p:pic>
      <p:sp>
        <p:nvSpPr>
          <p:cNvPr id="34" name="TextBox 33"/>
          <p:cNvSpPr txBox="1"/>
          <p:nvPr/>
        </p:nvSpPr>
        <p:spPr>
          <a:xfrm>
            <a:off x="1865479" y="167976"/>
            <a:ext cx="1871025" cy="369332"/>
          </a:xfrm>
          <a:prstGeom prst="rect">
            <a:avLst/>
          </a:prstGeom>
          <a:noFill/>
        </p:spPr>
        <p:txBody>
          <a:bodyPr wrap="none" rtlCol="0">
            <a:spAutoFit/>
          </a:bodyPr>
          <a:lstStyle/>
          <a:p>
            <a:r>
              <a:rPr lang="en-US" dirty="0">
                <a:solidFill>
                  <a:schemeClr val="bg1"/>
                </a:solidFill>
                <a:latin typeface="Amasis MT Pro Medium" panose="02040604050005020304" pitchFamily="18" charset="0"/>
              </a:rPr>
              <a:t>search </a:t>
            </a:r>
            <a:r>
              <a:rPr lang="en-US" dirty="0" err="1">
                <a:solidFill>
                  <a:schemeClr val="bg1"/>
                </a:solidFill>
                <a:latin typeface="Amasis MT Pro Medium" panose="02040604050005020304" pitchFamily="18" charset="0"/>
              </a:rPr>
              <a:t>facebook</a:t>
            </a:r>
            <a:endParaRPr lang="en-PH" dirty="0">
              <a:solidFill>
                <a:schemeClr val="bg1"/>
              </a:solidFill>
              <a:latin typeface="Amasis MT Pro Medium" panose="02040604050005020304" pitchFamily="18" charset="0"/>
            </a:endParaRPr>
          </a:p>
        </p:txBody>
      </p:sp>
      <p:grpSp>
        <p:nvGrpSpPr>
          <p:cNvPr id="44" name="Group 43"/>
          <p:cNvGrpSpPr/>
          <p:nvPr/>
        </p:nvGrpSpPr>
        <p:grpSpPr>
          <a:xfrm>
            <a:off x="1134511" y="5737713"/>
            <a:ext cx="9922978" cy="836455"/>
            <a:chOff x="1134511" y="5700389"/>
            <a:chExt cx="9922978" cy="836455"/>
          </a:xfrm>
        </p:grpSpPr>
        <p:sp>
          <p:nvSpPr>
            <p:cNvPr id="16" name="Rectangle: Rounded Corners 15"/>
            <p:cNvSpPr/>
            <p:nvPr/>
          </p:nvSpPr>
          <p:spPr>
            <a:xfrm>
              <a:off x="1134511" y="5700389"/>
              <a:ext cx="9922978" cy="836455"/>
            </a:xfrm>
            <a:prstGeom prst="roundRect">
              <a:avLst>
                <a:gd name="adj" fmla="val 34817"/>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5" name="Graphic 34" descr="Thumbs up sign with solid fill"/>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037361" y="5800260"/>
              <a:ext cx="607707" cy="607707"/>
            </a:xfrm>
            <a:prstGeom prst="rect">
              <a:avLst/>
            </a:prstGeom>
          </p:spPr>
        </p:pic>
        <p:sp>
          <p:nvSpPr>
            <p:cNvPr id="36" name="TextBox 35"/>
            <p:cNvSpPr txBox="1"/>
            <p:nvPr/>
          </p:nvSpPr>
          <p:spPr>
            <a:xfrm>
              <a:off x="2639358" y="5873281"/>
              <a:ext cx="779381"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Like</a:t>
              </a:r>
              <a:endParaRPr lang="en-PH" sz="2400" dirty="0">
                <a:solidFill>
                  <a:schemeClr val="bg1"/>
                </a:solidFill>
                <a:latin typeface="Amasis MT Pro Medium" panose="02040604050005020304" pitchFamily="18" charset="0"/>
              </a:endParaRPr>
            </a:p>
          </p:txBody>
        </p:sp>
        <p:cxnSp>
          <p:nvCxnSpPr>
            <p:cNvPr id="38" name="Straight Connector 37"/>
            <p:cNvCxnSpPr/>
            <p:nvPr/>
          </p:nvCxnSpPr>
          <p:spPr>
            <a:xfrm>
              <a:off x="4402544" y="5700389"/>
              <a:ext cx="0" cy="836455"/>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a:xfrm>
              <a:off x="7979388" y="5700389"/>
              <a:ext cx="0" cy="836455"/>
            </a:xfrm>
            <a:prstGeom prst="line">
              <a:avLst/>
            </a:prstGeom>
          </p:spPr>
          <p:style>
            <a:lnRef idx="1">
              <a:schemeClr val="dk1"/>
            </a:lnRef>
            <a:fillRef idx="0">
              <a:schemeClr val="dk1"/>
            </a:fillRef>
            <a:effectRef idx="0">
              <a:schemeClr val="dk1"/>
            </a:effectRef>
            <a:fontRef idx="minor">
              <a:schemeClr val="tx1"/>
            </a:fontRef>
          </p:style>
        </p:cxnSp>
        <p:pic>
          <p:nvPicPr>
            <p:cNvPr id="41" name="Graphic 40" descr="Speech with solid fill"/>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081685" y="5800260"/>
              <a:ext cx="667334" cy="667334"/>
            </a:xfrm>
            <a:prstGeom prst="rect">
              <a:avLst/>
            </a:prstGeom>
          </p:spPr>
        </p:pic>
        <p:sp>
          <p:nvSpPr>
            <p:cNvPr id="50" name="TextBox 49"/>
            <p:cNvSpPr txBox="1"/>
            <p:nvPr/>
          </p:nvSpPr>
          <p:spPr>
            <a:xfrm>
              <a:off x="5681752" y="5873280"/>
              <a:ext cx="1547218"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Comment</a:t>
              </a:r>
              <a:endParaRPr lang="en-PH" sz="2400" dirty="0">
                <a:solidFill>
                  <a:schemeClr val="bg1"/>
                </a:solidFill>
                <a:latin typeface="Amasis MT Pro Medium" panose="02040604050005020304" pitchFamily="18" charset="0"/>
              </a:endParaRPr>
            </a:p>
          </p:txBody>
        </p:sp>
        <p:pic>
          <p:nvPicPr>
            <p:cNvPr id="43" name="Graphic 42" descr="Share with solid fill"/>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682324" y="5793819"/>
              <a:ext cx="614148" cy="614148"/>
            </a:xfrm>
            <a:prstGeom prst="rect">
              <a:avLst/>
            </a:prstGeom>
          </p:spPr>
        </p:pic>
        <p:sp>
          <p:nvSpPr>
            <p:cNvPr id="53" name="TextBox 52"/>
            <p:cNvSpPr txBox="1"/>
            <p:nvPr/>
          </p:nvSpPr>
          <p:spPr>
            <a:xfrm>
              <a:off x="9214109" y="5870061"/>
              <a:ext cx="970137"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Share</a:t>
              </a:r>
              <a:endParaRPr lang="en-PH" sz="2400" dirty="0">
                <a:solidFill>
                  <a:schemeClr val="bg1"/>
                </a:solidFill>
                <a:latin typeface="Amasis MT Pro Medium" panose="02040604050005020304" pitchFamily="18" charset="0"/>
              </a:endParaRPr>
            </a:p>
          </p:txBody>
        </p:sp>
      </p:grpSp>
      <p:grpSp>
        <p:nvGrpSpPr>
          <p:cNvPr id="46" name="Group 45"/>
          <p:cNvGrpSpPr/>
          <p:nvPr/>
        </p:nvGrpSpPr>
        <p:grpSpPr>
          <a:xfrm>
            <a:off x="-2160905" y="1297356"/>
            <a:ext cx="964150" cy="941582"/>
            <a:chOff x="2318916" y="1101605"/>
            <a:chExt cx="964150" cy="941582"/>
          </a:xfrm>
        </p:grpSpPr>
        <p:sp>
          <p:nvSpPr>
            <p:cNvPr id="45" name="Rectangle 44"/>
            <p:cNvSpPr/>
            <p:nvPr/>
          </p:nvSpPr>
          <p:spPr>
            <a:xfrm>
              <a:off x="2318916" y="1101605"/>
              <a:ext cx="964150" cy="94158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5" name="Graphic 54" descr="Male profile with solid fill"/>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343791" y="1124450"/>
              <a:ext cx="914400" cy="914400"/>
            </a:xfrm>
            <a:prstGeom prst="rect">
              <a:avLst/>
            </a:prstGeom>
            <a:effectLst>
              <a:outerShdw blurRad="63500" sx="102000" sy="102000" algn="ctr" rotWithShape="0">
                <a:prstClr val="black">
                  <a:alpha val="40000"/>
                </a:prstClr>
              </a:outerShdw>
            </a:effectLst>
          </p:spPr>
        </p:pic>
      </p:grpSp>
      <p:pic>
        <p:nvPicPr>
          <p:cNvPr id="52" name="Graphic 51" descr="Hamburger Menu Icon outline"/>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254014" y="1030619"/>
            <a:ext cx="600471" cy="600471"/>
          </a:xfrm>
          <a:prstGeom prst="rect">
            <a:avLst/>
          </a:prstGeom>
        </p:spPr>
      </p:pic>
      <p:sp>
        <p:nvSpPr>
          <p:cNvPr id="58" name="TextBox 57"/>
          <p:cNvSpPr txBox="1"/>
          <p:nvPr/>
        </p:nvSpPr>
        <p:spPr>
          <a:xfrm>
            <a:off x="3245383" y="1054288"/>
            <a:ext cx="5518439" cy="645160"/>
          </a:xfrm>
          <a:prstGeom prst="rect">
            <a:avLst/>
          </a:prstGeom>
          <a:noFill/>
        </p:spPr>
        <p:txBody>
          <a:bodyPr wrap="square" rtlCol="0">
            <a:spAutoFit/>
          </a:bodyPr>
          <a:lstStyle/>
          <a:p>
            <a:r>
              <a:rPr lang="en-US" sz="3600" dirty="0" err="1">
                <a:solidFill>
                  <a:schemeClr val="bg1"/>
                </a:solidFill>
                <a:latin typeface="Amasis MT Pro Medium" panose="02040604050005020304" pitchFamily="18" charset="0"/>
              </a:rPr>
              <a:t>Tạo</a:t>
            </a:r>
            <a:r>
              <a:rPr lang="en-US" sz="3600" dirty="0">
                <a:solidFill>
                  <a:schemeClr val="bg1"/>
                </a:solidFill>
                <a:latin typeface="Amasis MT Pro Medium" panose="02040604050005020304" pitchFamily="18" charset="0"/>
              </a:rPr>
              <a:t> </a:t>
            </a:r>
            <a:r>
              <a:rPr lang="en-US" sz="3600" dirty="0" err="1">
                <a:solidFill>
                  <a:schemeClr val="bg1"/>
                </a:solidFill>
                <a:latin typeface="Amasis MT Pro Medium" panose="02040604050005020304" pitchFamily="18" charset="0"/>
              </a:rPr>
              <a:t>hàm</a:t>
            </a:r>
            <a:r>
              <a:rPr lang="en-US" sz="3600" dirty="0">
                <a:solidFill>
                  <a:schemeClr val="bg1"/>
                </a:solidFill>
                <a:latin typeface="Amasis MT Pro Medium" panose="02040604050005020304" pitchFamily="18" charset="0"/>
              </a:rPr>
              <a:t> </a:t>
            </a:r>
            <a:r>
              <a:rPr lang="en-US" sz="3600" dirty="0" err="1">
                <a:solidFill>
                  <a:schemeClr val="bg1"/>
                </a:solidFill>
                <a:latin typeface="Amasis MT Pro Medium" panose="02040604050005020304" pitchFamily="18" charset="0"/>
              </a:rPr>
              <a:t>UnfinishTodo</a:t>
            </a:r>
            <a:endParaRPr lang="en-US" sz="3600" dirty="0">
              <a:solidFill>
                <a:schemeClr val="bg1"/>
              </a:solidFill>
              <a:latin typeface="Amasis MT Pro Medium" panose="02040604050005020304" pitchFamily="18" charset="0"/>
            </a:endParaRPr>
          </a:p>
        </p:txBody>
      </p:sp>
      <p:sp>
        <p:nvSpPr>
          <p:cNvPr id="60" name="Rectangle: Rounded Corners 59"/>
          <p:cNvSpPr/>
          <p:nvPr/>
        </p:nvSpPr>
        <p:spPr>
          <a:xfrm>
            <a:off x="9228661" y="7675628"/>
            <a:ext cx="2679404" cy="4289625"/>
          </a:xfrm>
          <a:prstGeom prst="roundRect">
            <a:avLst/>
          </a:prstGeom>
          <a:blipFill>
            <a:blip r:embed="rId16"/>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 name="Picture 1" descr="unfinish"/>
          <p:cNvPicPr>
            <a:picLocks noChangeAspect="1"/>
          </p:cNvPicPr>
          <p:nvPr/>
        </p:nvPicPr>
        <p:blipFill>
          <a:blip r:embed="rId17"/>
          <a:stretch>
            <a:fillRect/>
          </a:stretch>
        </p:blipFill>
        <p:spPr>
          <a:xfrm>
            <a:off x="1769745" y="1823085"/>
            <a:ext cx="8656320" cy="391922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58"/>
                                        </p:tgtEl>
                                        <p:attrNameLst>
                                          <p:attrName>style.visibility</p:attrName>
                                        </p:attrNameLst>
                                      </p:cBhvr>
                                      <p:to>
                                        <p:strVal val="visible"/>
                                      </p:to>
                                    </p:set>
                                    <p:animEffect transition="in" filter="fade">
                                      <p:cBhvr>
                                        <p:cTn id="7" dur="750"/>
                                        <p:tgtEl>
                                          <p:spTgt spid="58"/>
                                        </p:tgtEl>
                                      </p:cBhvr>
                                    </p:animEffect>
                                  </p:childTnLst>
                                </p:cTn>
                              </p:par>
                            </p:childTnLst>
                          </p:cTn>
                        </p:par>
                        <p:par>
                          <p:cTn id="8" fill="hold">
                            <p:stCondLst>
                              <p:cond delay="2025"/>
                            </p:stCondLst>
                            <p:childTnLst>
                              <p:par>
                                <p:cTn id="9" presetID="31"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fltVal val="0"/>
                                          </p:val>
                                        </p:tav>
                                        <p:tav tm="100000">
                                          <p:val>
                                            <p:strVal val="#ppt_w"/>
                                          </p:val>
                                        </p:tav>
                                      </p:tavLst>
                                    </p:anim>
                                    <p:anim calcmode="lin" valueType="num">
                                      <p:cBhvr>
                                        <p:cTn id="12" dur="1000" fill="hold"/>
                                        <p:tgtEl>
                                          <p:spTgt spid="2"/>
                                        </p:tgtEl>
                                        <p:attrNameLst>
                                          <p:attrName>ppt_h</p:attrName>
                                        </p:attrNameLst>
                                      </p:cBhvr>
                                      <p:tavLst>
                                        <p:tav tm="0">
                                          <p:val>
                                            <p:fltVal val="0"/>
                                          </p:val>
                                        </p:tav>
                                        <p:tav tm="100000">
                                          <p:val>
                                            <p:strVal val="#ppt_h"/>
                                          </p:val>
                                        </p:tav>
                                      </p:tavLst>
                                    </p:anim>
                                    <p:anim calcmode="lin" valueType="num">
                                      <p:cBhvr>
                                        <p:cTn id="13" dur="1000" fill="hold"/>
                                        <p:tgtEl>
                                          <p:spTgt spid="2"/>
                                        </p:tgtEl>
                                        <p:attrNameLst>
                                          <p:attrName>style.rotation</p:attrName>
                                        </p:attrNameLst>
                                      </p:cBhvr>
                                      <p:tavLst>
                                        <p:tav tm="0">
                                          <p:val>
                                            <p:fltVal val="90"/>
                                          </p:val>
                                        </p:tav>
                                        <p:tav tm="100000">
                                          <p:val>
                                            <p:fltVal val="0"/>
                                          </p:val>
                                        </p:tav>
                                      </p:tavLst>
                                    </p:anim>
                                    <p:animEffect transition="in" filter="fade">
                                      <p:cBhvr>
                                        <p:cTn id="14"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5" name="Rectangle: Rounded Corners 14"/>
          <p:cNvSpPr/>
          <p:nvPr/>
        </p:nvSpPr>
        <p:spPr>
          <a:xfrm>
            <a:off x="1003300" y="993305"/>
            <a:ext cx="10185400" cy="5693226"/>
          </a:xfrm>
          <a:prstGeom prst="roundRect">
            <a:avLst>
              <a:gd name="adj" fmla="val 7967"/>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Rectangle 12"/>
          <p:cNvSpPr/>
          <p:nvPr/>
        </p:nvSpPr>
        <p:spPr>
          <a:xfrm>
            <a:off x="0" y="0"/>
            <a:ext cx="12192000" cy="78000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 name="Picture 2" descr="Icon&#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765" y="-88847"/>
            <a:ext cx="954637" cy="954637"/>
          </a:xfrm>
          <a:prstGeom prst="rect">
            <a:avLst/>
          </a:prstGeom>
        </p:spPr>
      </p:pic>
      <p:sp>
        <p:nvSpPr>
          <p:cNvPr id="4" name="Rectangle: Rounded Corners 3"/>
          <p:cNvSpPr/>
          <p:nvPr/>
        </p:nvSpPr>
        <p:spPr>
          <a:xfrm>
            <a:off x="1202978" y="148857"/>
            <a:ext cx="2894275" cy="454184"/>
          </a:xfrm>
          <a:prstGeom prst="roundRect">
            <a:avLst>
              <a:gd name="adj"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 name="Graphic 5" descr="Home with solid fill"/>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0275" y="148857"/>
            <a:ext cx="454184" cy="454184"/>
          </a:xfrm>
          <a:prstGeom prst="rect">
            <a:avLst/>
          </a:prstGeom>
        </p:spPr>
      </p:pic>
      <p:pic>
        <p:nvPicPr>
          <p:cNvPr id="8" name="Graphic 7" descr="Presentation with media with solid fill"/>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7511" y="148857"/>
            <a:ext cx="454185" cy="454185"/>
          </a:xfrm>
          <a:prstGeom prst="rect">
            <a:avLst/>
          </a:prstGeom>
        </p:spPr>
      </p:pic>
      <p:pic>
        <p:nvPicPr>
          <p:cNvPr id="10" name="Graphic 9" descr="Store with solid fill"/>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74786" y="148857"/>
            <a:ext cx="454184" cy="454184"/>
          </a:xfrm>
          <a:prstGeom prst="rect">
            <a:avLst/>
          </a:prstGeom>
        </p:spPr>
      </p:pic>
      <p:pic>
        <p:nvPicPr>
          <p:cNvPr id="12" name="Graphic 11" descr="Flag with solid fill"/>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14488" y="148857"/>
            <a:ext cx="454184" cy="454184"/>
          </a:xfrm>
          <a:prstGeom prst="rect">
            <a:avLst/>
          </a:prstGeom>
        </p:spPr>
      </p:pic>
      <p:pic>
        <p:nvPicPr>
          <p:cNvPr id="19" name="Graphic 18" descr="Female Profile with solid fill"/>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96472" y="167976"/>
            <a:ext cx="454184" cy="454184"/>
          </a:xfrm>
          <a:prstGeom prst="rect">
            <a:avLst/>
          </a:prstGeom>
        </p:spPr>
      </p:pic>
      <p:grpSp>
        <p:nvGrpSpPr>
          <p:cNvPr id="28" name="Group 27"/>
          <p:cNvGrpSpPr/>
          <p:nvPr/>
        </p:nvGrpSpPr>
        <p:grpSpPr>
          <a:xfrm>
            <a:off x="9944143" y="167976"/>
            <a:ext cx="477904" cy="454184"/>
            <a:chOff x="8567357" y="1630008"/>
            <a:chExt cx="698205" cy="719089"/>
          </a:xfrm>
        </p:grpSpPr>
        <p:sp>
          <p:nvSpPr>
            <p:cNvPr id="24" name="Oval 23"/>
            <p:cNvSpPr/>
            <p:nvPr/>
          </p:nvSpPr>
          <p:spPr>
            <a:xfrm>
              <a:off x="8567357" y="1630008"/>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1" name="Graphic 20" descr="Chat bubble with solid fill"/>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10693" y="1737566"/>
              <a:ext cx="611531" cy="611531"/>
            </a:xfrm>
            <a:prstGeom prst="rect">
              <a:avLst/>
            </a:prstGeom>
          </p:spPr>
        </p:pic>
      </p:grpSp>
      <p:grpSp>
        <p:nvGrpSpPr>
          <p:cNvPr id="29" name="Group 28"/>
          <p:cNvGrpSpPr/>
          <p:nvPr/>
        </p:nvGrpSpPr>
        <p:grpSpPr>
          <a:xfrm>
            <a:off x="10615534" y="167976"/>
            <a:ext cx="477904" cy="454184"/>
            <a:chOff x="10056709" y="2632409"/>
            <a:chExt cx="698205" cy="698205"/>
          </a:xfrm>
        </p:grpSpPr>
        <p:sp>
          <p:nvSpPr>
            <p:cNvPr id="25" name="Oval 24"/>
            <p:cNvSpPr/>
            <p:nvPr/>
          </p:nvSpPr>
          <p:spPr>
            <a:xfrm>
              <a:off x="10056709" y="2632409"/>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3" name="Graphic 22" descr="Ringer with solid fill"/>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93922" y="2632409"/>
              <a:ext cx="623777" cy="623777"/>
            </a:xfrm>
            <a:prstGeom prst="rect">
              <a:avLst/>
            </a:prstGeom>
          </p:spPr>
        </p:pic>
      </p:grpSp>
      <p:grpSp>
        <p:nvGrpSpPr>
          <p:cNvPr id="31" name="Group 30"/>
          <p:cNvGrpSpPr/>
          <p:nvPr/>
        </p:nvGrpSpPr>
        <p:grpSpPr>
          <a:xfrm>
            <a:off x="11286925" y="161442"/>
            <a:ext cx="454184" cy="467253"/>
            <a:chOff x="8279565" y="2981512"/>
            <a:chExt cx="698205" cy="698205"/>
          </a:xfrm>
        </p:grpSpPr>
        <p:sp>
          <p:nvSpPr>
            <p:cNvPr id="26" name="Oval 25"/>
            <p:cNvSpPr/>
            <p:nvPr/>
          </p:nvSpPr>
          <p:spPr>
            <a:xfrm>
              <a:off x="8279565" y="2981512"/>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Isosceles Triangle 29"/>
            <p:cNvSpPr/>
            <p:nvPr/>
          </p:nvSpPr>
          <p:spPr>
            <a:xfrm flipV="1">
              <a:off x="8399399" y="3211033"/>
              <a:ext cx="458535" cy="35598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33" name="Graphic 32" descr="Magnifying glass outline"/>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12753" y="142260"/>
            <a:ext cx="457200" cy="457200"/>
          </a:xfrm>
          <a:prstGeom prst="rect">
            <a:avLst/>
          </a:prstGeom>
        </p:spPr>
      </p:pic>
      <p:sp>
        <p:nvSpPr>
          <p:cNvPr id="34" name="TextBox 33"/>
          <p:cNvSpPr txBox="1"/>
          <p:nvPr/>
        </p:nvSpPr>
        <p:spPr>
          <a:xfrm>
            <a:off x="1865479" y="167976"/>
            <a:ext cx="1871025" cy="369332"/>
          </a:xfrm>
          <a:prstGeom prst="rect">
            <a:avLst/>
          </a:prstGeom>
          <a:noFill/>
        </p:spPr>
        <p:txBody>
          <a:bodyPr wrap="none" rtlCol="0">
            <a:spAutoFit/>
          </a:bodyPr>
          <a:lstStyle/>
          <a:p>
            <a:r>
              <a:rPr lang="en-US" dirty="0">
                <a:solidFill>
                  <a:schemeClr val="bg1"/>
                </a:solidFill>
                <a:latin typeface="Amasis MT Pro Medium" panose="02040604050005020304" pitchFamily="18" charset="0"/>
              </a:rPr>
              <a:t>search </a:t>
            </a:r>
            <a:r>
              <a:rPr lang="en-US" dirty="0" err="1">
                <a:solidFill>
                  <a:schemeClr val="bg1"/>
                </a:solidFill>
                <a:latin typeface="Amasis MT Pro Medium" panose="02040604050005020304" pitchFamily="18" charset="0"/>
              </a:rPr>
              <a:t>facebook</a:t>
            </a:r>
            <a:endParaRPr lang="en-PH" dirty="0">
              <a:solidFill>
                <a:schemeClr val="bg1"/>
              </a:solidFill>
              <a:latin typeface="Amasis MT Pro Medium" panose="02040604050005020304" pitchFamily="18" charset="0"/>
            </a:endParaRPr>
          </a:p>
        </p:txBody>
      </p:sp>
      <p:grpSp>
        <p:nvGrpSpPr>
          <p:cNvPr id="44" name="Group 43"/>
          <p:cNvGrpSpPr/>
          <p:nvPr/>
        </p:nvGrpSpPr>
        <p:grpSpPr>
          <a:xfrm>
            <a:off x="1134511" y="5737713"/>
            <a:ext cx="9922978" cy="836455"/>
            <a:chOff x="1134511" y="5700389"/>
            <a:chExt cx="9922978" cy="836455"/>
          </a:xfrm>
        </p:grpSpPr>
        <p:sp>
          <p:nvSpPr>
            <p:cNvPr id="16" name="Rectangle: Rounded Corners 15"/>
            <p:cNvSpPr/>
            <p:nvPr/>
          </p:nvSpPr>
          <p:spPr>
            <a:xfrm>
              <a:off x="1134511" y="5700389"/>
              <a:ext cx="9922978" cy="836455"/>
            </a:xfrm>
            <a:prstGeom prst="roundRect">
              <a:avLst>
                <a:gd name="adj" fmla="val 34817"/>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5" name="Graphic 34" descr="Thumbs up sign with solid fill"/>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037361" y="5800260"/>
              <a:ext cx="607707" cy="607707"/>
            </a:xfrm>
            <a:prstGeom prst="rect">
              <a:avLst/>
            </a:prstGeom>
          </p:spPr>
        </p:pic>
        <p:sp>
          <p:nvSpPr>
            <p:cNvPr id="36" name="TextBox 35"/>
            <p:cNvSpPr txBox="1"/>
            <p:nvPr/>
          </p:nvSpPr>
          <p:spPr>
            <a:xfrm>
              <a:off x="2639358" y="5873281"/>
              <a:ext cx="779381"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Like</a:t>
              </a:r>
              <a:endParaRPr lang="en-PH" sz="2400" dirty="0">
                <a:solidFill>
                  <a:schemeClr val="bg1"/>
                </a:solidFill>
                <a:latin typeface="Amasis MT Pro Medium" panose="02040604050005020304" pitchFamily="18" charset="0"/>
              </a:endParaRPr>
            </a:p>
          </p:txBody>
        </p:sp>
        <p:cxnSp>
          <p:nvCxnSpPr>
            <p:cNvPr id="38" name="Straight Connector 37"/>
            <p:cNvCxnSpPr/>
            <p:nvPr/>
          </p:nvCxnSpPr>
          <p:spPr>
            <a:xfrm>
              <a:off x="4402544" y="5700389"/>
              <a:ext cx="0" cy="836455"/>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a:xfrm>
              <a:off x="7979388" y="5700389"/>
              <a:ext cx="0" cy="836455"/>
            </a:xfrm>
            <a:prstGeom prst="line">
              <a:avLst/>
            </a:prstGeom>
          </p:spPr>
          <p:style>
            <a:lnRef idx="1">
              <a:schemeClr val="dk1"/>
            </a:lnRef>
            <a:fillRef idx="0">
              <a:schemeClr val="dk1"/>
            </a:fillRef>
            <a:effectRef idx="0">
              <a:schemeClr val="dk1"/>
            </a:effectRef>
            <a:fontRef idx="minor">
              <a:schemeClr val="tx1"/>
            </a:fontRef>
          </p:style>
        </p:cxnSp>
        <p:pic>
          <p:nvPicPr>
            <p:cNvPr id="41" name="Graphic 40" descr="Speech with solid fill"/>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081685" y="5800260"/>
              <a:ext cx="667334" cy="667334"/>
            </a:xfrm>
            <a:prstGeom prst="rect">
              <a:avLst/>
            </a:prstGeom>
          </p:spPr>
        </p:pic>
        <p:sp>
          <p:nvSpPr>
            <p:cNvPr id="50" name="TextBox 49"/>
            <p:cNvSpPr txBox="1"/>
            <p:nvPr/>
          </p:nvSpPr>
          <p:spPr>
            <a:xfrm>
              <a:off x="5681752" y="5873280"/>
              <a:ext cx="1547218"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Comment</a:t>
              </a:r>
              <a:endParaRPr lang="en-PH" sz="2400" dirty="0">
                <a:solidFill>
                  <a:schemeClr val="bg1"/>
                </a:solidFill>
                <a:latin typeface="Amasis MT Pro Medium" panose="02040604050005020304" pitchFamily="18" charset="0"/>
              </a:endParaRPr>
            </a:p>
          </p:txBody>
        </p:sp>
        <p:pic>
          <p:nvPicPr>
            <p:cNvPr id="43" name="Graphic 42" descr="Share with solid fill"/>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682324" y="5793819"/>
              <a:ext cx="614148" cy="614148"/>
            </a:xfrm>
            <a:prstGeom prst="rect">
              <a:avLst/>
            </a:prstGeom>
          </p:spPr>
        </p:pic>
        <p:sp>
          <p:nvSpPr>
            <p:cNvPr id="53" name="TextBox 52"/>
            <p:cNvSpPr txBox="1"/>
            <p:nvPr/>
          </p:nvSpPr>
          <p:spPr>
            <a:xfrm>
              <a:off x="9214109" y="5870061"/>
              <a:ext cx="970137"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Share</a:t>
              </a:r>
              <a:endParaRPr lang="en-PH" sz="2400" dirty="0">
                <a:solidFill>
                  <a:schemeClr val="bg1"/>
                </a:solidFill>
                <a:latin typeface="Amasis MT Pro Medium" panose="02040604050005020304" pitchFamily="18" charset="0"/>
              </a:endParaRPr>
            </a:p>
          </p:txBody>
        </p:sp>
      </p:grpSp>
      <p:grpSp>
        <p:nvGrpSpPr>
          <p:cNvPr id="46" name="Group 45"/>
          <p:cNvGrpSpPr/>
          <p:nvPr/>
        </p:nvGrpSpPr>
        <p:grpSpPr>
          <a:xfrm>
            <a:off x="-2160905" y="1297356"/>
            <a:ext cx="964150" cy="941582"/>
            <a:chOff x="2318916" y="1101605"/>
            <a:chExt cx="964150" cy="941582"/>
          </a:xfrm>
        </p:grpSpPr>
        <p:sp>
          <p:nvSpPr>
            <p:cNvPr id="45" name="Rectangle 44"/>
            <p:cNvSpPr/>
            <p:nvPr/>
          </p:nvSpPr>
          <p:spPr>
            <a:xfrm>
              <a:off x="2318916" y="1101605"/>
              <a:ext cx="964150" cy="94158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5" name="Graphic 54" descr="Male profile with solid fill"/>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343791" y="1124450"/>
              <a:ext cx="914400" cy="914400"/>
            </a:xfrm>
            <a:prstGeom prst="rect">
              <a:avLst/>
            </a:prstGeom>
            <a:effectLst>
              <a:outerShdw blurRad="63500" sx="102000" sy="102000" algn="ctr" rotWithShape="0">
                <a:prstClr val="black">
                  <a:alpha val="40000"/>
                </a:prstClr>
              </a:outerShdw>
            </a:effectLst>
          </p:spPr>
        </p:pic>
      </p:grpSp>
      <p:pic>
        <p:nvPicPr>
          <p:cNvPr id="52" name="Graphic 51" descr="Hamburger Menu Icon outline"/>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254014" y="1030619"/>
            <a:ext cx="600471" cy="600471"/>
          </a:xfrm>
          <a:prstGeom prst="rect">
            <a:avLst/>
          </a:prstGeom>
        </p:spPr>
      </p:pic>
      <p:sp>
        <p:nvSpPr>
          <p:cNvPr id="58" name="TextBox 57"/>
          <p:cNvSpPr txBox="1"/>
          <p:nvPr/>
        </p:nvSpPr>
        <p:spPr>
          <a:xfrm>
            <a:off x="3245383" y="1054288"/>
            <a:ext cx="5518439" cy="645160"/>
          </a:xfrm>
          <a:prstGeom prst="rect">
            <a:avLst/>
          </a:prstGeom>
          <a:noFill/>
        </p:spPr>
        <p:txBody>
          <a:bodyPr wrap="square" rtlCol="0">
            <a:spAutoFit/>
          </a:bodyPr>
          <a:lstStyle/>
          <a:p>
            <a:r>
              <a:rPr lang="en-US" sz="3600" dirty="0" err="1">
                <a:solidFill>
                  <a:schemeClr val="bg1"/>
                </a:solidFill>
                <a:latin typeface="Amasis MT Pro Medium" panose="02040604050005020304" pitchFamily="18" charset="0"/>
              </a:rPr>
              <a:t>Tạo</a:t>
            </a:r>
            <a:r>
              <a:rPr lang="en-US" sz="3600" dirty="0">
                <a:solidFill>
                  <a:schemeClr val="bg1"/>
                </a:solidFill>
                <a:latin typeface="Amasis MT Pro Medium" panose="02040604050005020304" pitchFamily="18" charset="0"/>
              </a:rPr>
              <a:t> </a:t>
            </a:r>
            <a:r>
              <a:rPr lang="en-US" sz="3600" dirty="0" err="1">
                <a:solidFill>
                  <a:schemeClr val="bg1"/>
                </a:solidFill>
                <a:latin typeface="Amasis MT Pro Medium" panose="02040604050005020304" pitchFamily="18" charset="0"/>
              </a:rPr>
              <a:t>hàm</a:t>
            </a:r>
            <a:r>
              <a:rPr lang="en-US" sz="3600" dirty="0">
                <a:solidFill>
                  <a:schemeClr val="bg1"/>
                </a:solidFill>
                <a:latin typeface="Amasis MT Pro Medium" panose="02040604050005020304" pitchFamily="18" charset="0"/>
              </a:rPr>
              <a:t> overduetodo</a:t>
            </a:r>
          </a:p>
        </p:txBody>
      </p:sp>
      <p:sp>
        <p:nvSpPr>
          <p:cNvPr id="60" name="Rectangle: Rounded Corners 59"/>
          <p:cNvSpPr/>
          <p:nvPr/>
        </p:nvSpPr>
        <p:spPr>
          <a:xfrm>
            <a:off x="9228661" y="7675628"/>
            <a:ext cx="2679404" cy="4289625"/>
          </a:xfrm>
          <a:prstGeom prst="roundRect">
            <a:avLst/>
          </a:prstGeom>
          <a:blipFill>
            <a:blip r:embed="rId16"/>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 name="Picture 4" descr="overduo"/>
          <p:cNvPicPr>
            <a:picLocks noChangeAspect="1"/>
          </p:cNvPicPr>
          <p:nvPr/>
        </p:nvPicPr>
        <p:blipFill>
          <a:blip r:embed="rId17"/>
          <a:stretch>
            <a:fillRect/>
          </a:stretch>
        </p:blipFill>
        <p:spPr>
          <a:xfrm>
            <a:off x="1478280" y="1882140"/>
            <a:ext cx="9235440" cy="383921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58"/>
                                        </p:tgtEl>
                                        <p:attrNameLst>
                                          <p:attrName>style.visibility</p:attrName>
                                        </p:attrNameLst>
                                      </p:cBhvr>
                                      <p:to>
                                        <p:strVal val="visible"/>
                                      </p:to>
                                    </p:set>
                                    <p:animEffect transition="in" filter="fade">
                                      <p:cBhvr>
                                        <p:cTn id="7" dur="750"/>
                                        <p:tgtEl>
                                          <p:spTgt spid="58"/>
                                        </p:tgtEl>
                                      </p:cBhvr>
                                    </p:animEffect>
                                  </p:childTnLst>
                                </p:cTn>
                              </p:par>
                            </p:childTnLst>
                          </p:cTn>
                        </p:par>
                        <p:par>
                          <p:cTn id="8" fill="hold">
                            <p:stCondLst>
                              <p:cond delay="1950"/>
                            </p:stCondLst>
                            <p:childTnLst>
                              <p:par>
                                <p:cTn id="9" presetID="14"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5" name="Rectangle: Rounded Corners 14"/>
          <p:cNvSpPr/>
          <p:nvPr/>
        </p:nvSpPr>
        <p:spPr>
          <a:xfrm>
            <a:off x="1003300" y="993305"/>
            <a:ext cx="10185400" cy="5693226"/>
          </a:xfrm>
          <a:prstGeom prst="roundRect">
            <a:avLst>
              <a:gd name="adj" fmla="val 7967"/>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Rectangle 12"/>
          <p:cNvSpPr/>
          <p:nvPr/>
        </p:nvSpPr>
        <p:spPr>
          <a:xfrm>
            <a:off x="0" y="0"/>
            <a:ext cx="12192000" cy="78000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 name="Picture 2" descr="Icon&#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765" y="-88847"/>
            <a:ext cx="954637" cy="954637"/>
          </a:xfrm>
          <a:prstGeom prst="rect">
            <a:avLst/>
          </a:prstGeom>
        </p:spPr>
      </p:pic>
      <p:sp>
        <p:nvSpPr>
          <p:cNvPr id="4" name="Rectangle: Rounded Corners 3"/>
          <p:cNvSpPr/>
          <p:nvPr/>
        </p:nvSpPr>
        <p:spPr>
          <a:xfrm>
            <a:off x="1202978" y="148857"/>
            <a:ext cx="2894275" cy="454184"/>
          </a:xfrm>
          <a:prstGeom prst="roundRect">
            <a:avLst>
              <a:gd name="adj"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 name="Graphic 5" descr="Home with solid fill"/>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0275" y="148857"/>
            <a:ext cx="454184" cy="454184"/>
          </a:xfrm>
          <a:prstGeom prst="rect">
            <a:avLst/>
          </a:prstGeom>
        </p:spPr>
      </p:pic>
      <p:pic>
        <p:nvPicPr>
          <p:cNvPr id="8" name="Graphic 7" descr="Presentation with media with solid fill"/>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7511" y="148857"/>
            <a:ext cx="454185" cy="454185"/>
          </a:xfrm>
          <a:prstGeom prst="rect">
            <a:avLst/>
          </a:prstGeom>
        </p:spPr>
      </p:pic>
      <p:pic>
        <p:nvPicPr>
          <p:cNvPr id="10" name="Graphic 9" descr="Store with solid fill"/>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74786" y="148857"/>
            <a:ext cx="454184" cy="454184"/>
          </a:xfrm>
          <a:prstGeom prst="rect">
            <a:avLst/>
          </a:prstGeom>
        </p:spPr>
      </p:pic>
      <p:pic>
        <p:nvPicPr>
          <p:cNvPr id="12" name="Graphic 11" descr="Flag with solid fill"/>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14488" y="148857"/>
            <a:ext cx="454184" cy="454184"/>
          </a:xfrm>
          <a:prstGeom prst="rect">
            <a:avLst/>
          </a:prstGeom>
        </p:spPr>
      </p:pic>
      <p:pic>
        <p:nvPicPr>
          <p:cNvPr id="19" name="Graphic 18" descr="Female Profile with solid fill"/>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96472" y="167976"/>
            <a:ext cx="454184" cy="454184"/>
          </a:xfrm>
          <a:prstGeom prst="rect">
            <a:avLst/>
          </a:prstGeom>
        </p:spPr>
      </p:pic>
      <p:grpSp>
        <p:nvGrpSpPr>
          <p:cNvPr id="28" name="Group 27"/>
          <p:cNvGrpSpPr/>
          <p:nvPr/>
        </p:nvGrpSpPr>
        <p:grpSpPr>
          <a:xfrm>
            <a:off x="9944143" y="167976"/>
            <a:ext cx="477904" cy="454184"/>
            <a:chOff x="8567357" y="1630008"/>
            <a:chExt cx="698205" cy="719089"/>
          </a:xfrm>
        </p:grpSpPr>
        <p:sp>
          <p:nvSpPr>
            <p:cNvPr id="24" name="Oval 23"/>
            <p:cNvSpPr/>
            <p:nvPr/>
          </p:nvSpPr>
          <p:spPr>
            <a:xfrm>
              <a:off x="8567357" y="1630008"/>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1" name="Graphic 20" descr="Chat bubble with solid fill"/>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10693" y="1737566"/>
              <a:ext cx="611531" cy="611531"/>
            </a:xfrm>
            <a:prstGeom prst="rect">
              <a:avLst/>
            </a:prstGeom>
          </p:spPr>
        </p:pic>
      </p:grpSp>
      <p:grpSp>
        <p:nvGrpSpPr>
          <p:cNvPr id="29" name="Group 28"/>
          <p:cNvGrpSpPr/>
          <p:nvPr/>
        </p:nvGrpSpPr>
        <p:grpSpPr>
          <a:xfrm>
            <a:off x="10615534" y="167976"/>
            <a:ext cx="477904" cy="454184"/>
            <a:chOff x="10056709" y="2632409"/>
            <a:chExt cx="698205" cy="698205"/>
          </a:xfrm>
        </p:grpSpPr>
        <p:sp>
          <p:nvSpPr>
            <p:cNvPr id="25" name="Oval 24"/>
            <p:cNvSpPr/>
            <p:nvPr/>
          </p:nvSpPr>
          <p:spPr>
            <a:xfrm>
              <a:off x="10056709" y="2632409"/>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3" name="Graphic 22" descr="Ringer with solid fill"/>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93922" y="2632409"/>
              <a:ext cx="623777" cy="623777"/>
            </a:xfrm>
            <a:prstGeom prst="rect">
              <a:avLst/>
            </a:prstGeom>
          </p:spPr>
        </p:pic>
      </p:grpSp>
      <p:grpSp>
        <p:nvGrpSpPr>
          <p:cNvPr id="31" name="Group 30"/>
          <p:cNvGrpSpPr/>
          <p:nvPr/>
        </p:nvGrpSpPr>
        <p:grpSpPr>
          <a:xfrm>
            <a:off x="11286925" y="161442"/>
            <a:ext cx="454184" cy="467253"/>
            <a:chOff x="8279565" y="2981512"/>
            <a:chExt cx="698205" cy="698205"/>
          </a:xfrm>
        </p:grpSpPr>
        <p:sp>
          <p:nvSpPr>
            <p:cNvPr id="26" name="Oval 25"/>
            <p:cNvSpPr/>
            <p:nvPr/>
          </p:nvSpPr>
          <p:spPr>
            <a:xfrm>
              <a:off x="8279565" y="2981512"/>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Isosceles Triangle 29"/>
            <p:cNvSpPr/>
            <p:nvPr/>
          </p:nvSpPr>
          <p:spPr>
            <a:xfrm flipV="1">
              <a:off x="8399399" y="3211033"/>
              <a:ext cx="458535" cy="35598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33" name="Graphic 32" descr="Magnifying glass outline"/>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12753" y="142260"/>
            <a:ext cx="457200" cy="457200"/>
          </a:xfrm>
          <a:prstGeom prst="rect">
            <a:avLst/>
          </a:prstGeom>
        </p:spPr>
      </p:pic>
      <p:sp>
        <p:nvSpPr>
          <p:cNvPr id="34" name="TextBox 33"/>
          <p:cNvSpPr txBox="1"/>
          <p:nvPr/>
        </p:nvSpPr>
        <p:spPr>
          <a:xfrm>
            <a:off x="1865479" y="167976"/>
            <a:ext cx="1871025" cy="369332"/>
          </a:xfrm>
          <a:prstGeom prst="rect">
            <a:avLst/>
          </a:prstGeom>
          <a:noFill/>
        </p:spPr>
        <p:txBody>
          <a:bodyPr wrap="none" rtlCol="0">
            <a:spAutoFit/>
          </a:bodyPr>
          <a:lstStyle/>
          <a:p>
            <a:r>
              <a:rPr lang="en-US" dirty="0">
                <a:solidFill>
                  <a:schemeClr val="bg1"/>
                </a:solidFill>
                <a:latin typeface="Amasis MT Pro Medium" panose="02040604050005020304" pitchFamily="18" charset="0"/>
              </a:rPr>
              <a:t>search </a:t>
            </a:r>
            <a:r>
              <a:rPr lang="en-US" dirty="0" err="1">
                <a:solidFill>
                  <a:schemeClr val="bg1"/>
                </a:solidFill>
                <a:latin typeface="Amasis MT Pro Medium" panose="02040604050005020304" pitchFamily="18" charset="0"/>
              </a:rPr>
              <a:t>facebook</a:t>
            </a:r>
            <a:endParaRPr lang="en-PH" dirty="0">
              <a:solidFill>
                <a:schemeClr val="bg1"/>
              </a:solidFill>
              <a:latin typeface="Amasis MT Pro Medium" panose="02040604050005020304" pitchFamily="18" charset="0"/>
            </a:endParaRPr>
          </a:p>
        </p:txBody>
      </p:sp>
      <p:grpSp>
        <p:nvGrpSpPr>
          <p:cNvPr id="44" name="Group 43"/>
          <p:cNvGrpSpPr/>
          <p:nvPr/>
        </p:nvGrpSpPr>
        <p:grpSpPr>
          <a:xfrm>
            <a:off x="1134511" y="5737713"/>
            <a:ext cx="9922978" cy="836455"/>
            <a:chOff x="1134511" y="5700389"/>
            <a:chExt cx="9922978" cy="836455"/>
          </a:xfrm>
        </p:grpSpPr>
        <p:sp>
          <p:nvSpPr>
            <p:cNvPr id="16" name="Rectangle: Rounded Corners 15"/>
            <p:cNvSpPr/>
            <p:nvPr/>
          </p:nvSpPr>
          <p:spPr>
            <a:xfrm>
              <a:off x="1134511" y="5700389"/>
              <a:ext cx="9922978" cy="836455"/>
            </a:xfrm>
            <a:prstGeom prst="roundRect">
              <a:avLst>
                <a:gd name="adj" fmla="val 34817"/>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5" name="Graphic 34" descr="Thumbs up sign with solid fill"/>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037361" y="5800260"/>
              <a:ext cx="607707" cy="607707"/>
            </a:xfrm>
            <a:prstGeom prst="rect">
              <a:avLst/>
            </a:prstGeom>
          </p:spPr>
        </p:pic>
        <p:sp>
          <p:nvSpPr>
            <p:cNvPr id="36" name="TextBox 35"/>
            <p:cNvSpPr txBox="1"/>
            <p:nvPr/>
          </p:nvSpPr>
          <p:spPr>
            <a:xfrm>
              <a:off x="2639358" y="5873281"/>
              <a:ext cx="779381"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Like</a:t>
              </a:r>
              <a:endParaRPr lang="en-PH" sz="2400" dirty="0">
                <a:solidFill>
                  <a:schemeClr val="bg1"/>
                </a:solidFill>
                <a:latin typeface="Amasis MT Pro Medium" panose="02040604050005020304" pitchFamily="18" charset="0"/>
              </a:endParaRPr>
            </a:p>
          </p:txBody>
        </p:sp>
        <p:cxnSp>
          <p:nvCxnSpPr>
            <p:cNvPr id="38" name="Straight Connector 37"/>
            <p:cNvCxnSpPr/>
            <p:nvPr/>
          </p:nvCxnSpPr>
          <p:spPr>
            <a:xfrm>
              <a:off x="4402544" y="5700389"/>
              <a:ext cx="0" cy="836455"/>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a:xfrm>
              <a:off x="7979388" y="5700389"/>
              <a:ext cx="0" cy="836455"/>
            </a:xfrm>
            <a:prstGeom prst="line">
              <a:avLst/>
            </a:prstGeom>
          </p:spPr>
          <p:style>
            <a:lnRef idx="1">
              <a:schemeClr val="dk1"/>
            </a:lnRef>
            <a:fillRef idx="0">
              <a:schemeClr val="dk1"/>
            </a:fillRef>
            <a:effectRef idx="0">
              <a:schemeClr val="dk1"/>
            </a:effectRef>
            <a:fontRef idx="minor">
              <a:schemeClr val="tx1"/>
            </a:fontRef>
          </p:style>
        </p:cxnSp>
        <p:pic>
          <p:nvPicPr>
            <p:cNvPr id="41" name="Graphic 40" descr="Speech with solid fill"/>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081685" y="5800260"/>
              <a:ext cx="667334" cy="667334"/>
            </a:xfrm>
            <a:prstGeom prst="rect">
              <a:avLst/>
            </a:prstGeom>
          </p:spPr>
        </p:pic>
        <p:sp>
          <p:nvSpPr>
            <p:cNvPr id="50" name="TextBox 49"/>
            <p:cNvSpPr txBox="1"/>
            <p:nvPr/>
          </p:nvSpPr>
          <p:spPr>
            <a:xfrm>
              <a:off x="5681752" y="5873280"/>
              <a:ext cx="1547218"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Comment</a:t>
              </a:r>
              <a:endParaRPr lang="en-PH" sz="2400" dirty="0">
                <a:solidFill>
                  <a:schemeClr val="bg1"/>
                </a:solidFill>
                <a:latin typeface="Amasis MT Pro Medium" panose="02040604050005020304" pitchFamily="18" charset="0"/>
              </a:endParaRPr>
            </a:p>
          </p:txBody>
        </p:sp>
        <p:pic>
          <p:nvPicPr>
            <p:cNvPr id="43" name="Graphic 42" descr="Share with solid fill"/>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682324" y="5793819"/>
              <a:ext cx="614148" cy="614148"/>
            </a:xfrm>
            <a:prstGeom prst="rect">
              <a:avLst/>
            </a:prstGeom>
          </p:spPr>
        </p:pic>
        <p:sp>
          <p:nvSpPr>
            <p:cNvPr id="53" name="TextBox 52"/>
            <p:cNvSpPr txBox="1"/>
            <p:nvPr/>
          </p:nvSpPr>
          <p:spPr>
            <a:xfrm>
              <a:off x="9214109" y="5870061"/>
              <a:ext cx="970137"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Share</a:t>
              </a:r>
              <a:endParaRPr lang="en-PH" sz="2400" dirty="0">
                <a:solidFill>
                  <a:schemeClr val="bg1"/>
                </a:solidFill>
                <a:latin typeface="Amasis MT Pro Medium" panose="02040604050005020304" pitchFamily="18" charset="0"/>
              </a:endParaRPr>
            </a:p>
          </p:txBody>
        </p:sp>
      </p:grpSp>
      <p:grpSp>
        <p:nvGrpSpPr>
          <p:cNvPr id="46" name="Group 45"/>
          <p:cNvGrpSpPr/>
          <p:nvPr/>
        </p:nvGrpSpPr>
        <p:grpSpPr>
          <a:xfrm>
            <a:off x="-2160905" y="1297356"/>
            <a:ext cx="964150" cy="941582"/>
            <a:chOff x="2318916" y="1101605"/>
            <a:chExt cx="964150" cy="941582"/>
          </a:xfrm>
        </p:grpSpPr>
        <p:sp>
          <p:nvSpPr>
            <p:cNvPr id="45" name="Rectangle 44"/>
            <p:cNvSpPr/>
            <p:nvPr/>
          </p:nvSpPr>
          <p:spPr>
            <a:xfrm>
              <a:off x="2318916" y="1101605"/>
              <a:ext cx="964150" cy="94158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5" name="Graphic 54" descr="Male profile with solid fill"/>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343791" y="1124450"/>
              <a:ext cx="914400" cy="914400"/>
            </a:xfrm>
            <a:prstGeom prst="rect">
              <a:avLst/>
            </a:prstGeom>
            <a:effectLst>
              <a:outerShdw blurRad="63500" sx="102000" sy="102000" algn="ctr" rotWithShape="0">
                <a:prstClr val="black">
                  <a:alpha val="40000"/>
                </a:prstClr>
              </a:outerShdw>
            </a:effectLst>
          </p:spPr>
        </p:pic>
      </p:grpSp>
      <p:pic>
        <p:nvPicPr>
          <p:cNvPr id="52" name="Graphic 51" descr="Hamburger Menu Icon outline"/>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254014" y="1030619"/>
            <a:ext cx="600471" cy="600471"/>
          </a:xfrm>
          <a:prstGeom prst="rect">
            <a:avLst/>
          </a:prstGeom>
        </p:spPr>
      </p:pic>
      <p:sp>
        <p:nvSpPr>
          <p:cNvPr id="58" name="TextBox 57"/>
          <p:cNvSpPr txBox="1"/>
          <p:nvPr/>
        </p:nvSpPr>
        <p:spPr>
          <a:xfrm>
            <a:off x="3245383" y="1054288"/>
            <a:ext cx="5518439" cy="645160"/>
          </a:xfrm>
          <a:prstGeom prst="rect">
            <a:avLst/>
          </a:prstGeom>
          <a:noFill/>
        </p:spPr>
        <p:txBody>
          <a:bodyPr wrap="square" rtlCol="0">
            <a:spAutoFit/>
          </a:bodyPr>
          <a:lstStyle/>
          <a:p>
            <a:r>
              <a:rPr lang="en-US" sz="3600" dirty="0" err="1">
                <a:solidFill>
                  <a:schemeClr val="bg1"/>
                </a:solidFill>
                <a:latin typeface="Amasis MT Pro Medium" panose="02040604050005020304" pitchFamily="18" charset="0"/>
              </a:rPr>
              <a:t>Tạo</a:t>
            </a:r>
            <a:r>
              <a:rPr lang="en-US" sz="3600" dirty="0">
                <a:solidFill>
                  <a:schemeClr val="bg1"/>
                </a:solidFill>
                <a:latin typeface="Amasis MT Pro Medium" panose="02040604050005020304" pitchFamily="18" charset="0"/>
              </a:rPr>
              <a:t> </a:t>
            </a:r>
            <a:r>
              <a:rPr lang="en-US" sz="3600" dirty="0" err="1">
                <a:solidFill>
                  <a:schemeClr val="bg1"/>
                </a:solidFill>
                <a:latin typeface="Amasis MT Pro Medium" panose="02040604050005020304" pitchFamily="18" charset="0"/>
              </a:rPr>
              <a:t>hàm</a:t>
            </a:r>
            <a:r>
              <a:rPr lang="en-US" sz="3600" dirty="0">
                <a:solidFill>
                  <a:schemeClr val="bg1"/>
                </a:solidFill>
                <a:latin typeface="Amasis MT Pro Medium" panose="02040604050005020304" pitchFamily="18" charset="0"/>
              </a:rPr>
              <a:t> </a:t>
            </a:r>
            <a:r>
              <a:rPr lang="vi-VN" altLang="en-US" sz="3600" dirty="0">
                <a:solidFill>
                  <a:schemeClr val="bg1"/>
                </a:solidFill>
                <a:latin typeface="Amasis MT Pro Medium" panose="02040604050005020304" pitchFamily="18" charset="0"/>
              </a:rPr>
              <a:t>Ranktodo</a:t>
            </a:r>
          </a:p>
        </p:txBody>
      </p:sp>
      <p:sp>
        <p:nvSpPr>
          <p:cNvPr id="60" name="Rectangle: Rounded Corners 59"/>
          <p:cNvSpPr/>
          <p:nvPr/>
        </p:nvSpPr>
        <p:spPr>
          <a:xfrm>
            <a:off x="9228661" y="7675628"/>
            <a:ext cx="2679404" cy="4289625"/>
          </a:xfrm>
          <a:prstGeom prst="roundRect">
            <a:avLst/>
          </a:prstGeom>
          <a:blipFill>
            <a:blip r:embed="rId16"/>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 name="Picture 4" descr="rank1"/>
          <p:cNvPicPr>
            <a:picLocks noChangeAspect="1"/>
          </p:cNvPicPr>
          <p:nvPr/>
        </p:nvPicPr>
        <p:blipFill>
          <a:blip r:embed="rId17"/>
          <a:stretch>
            <a:fillRect/>
          </a:stretch>
        </p:blipFill>
        <p:spPr>
          <a:xfrm>
            <a:off x="1003300" y="1701165"/>
            <a:ext cx="5086350" cy="4036695"/>
          </a:xfrm>
          <a:prstGeom prst="rect">
            <a:avLst/>
          </a:prstGeom>
        </p:spPr>
      </p:pic>
      <p:pic>
        <p:nvPicPr>
          <p:cNvPr id="7" name="Picture 6" descr="rank2"/>
          <p:cNvPicPr>
            <a:picLocks noChangeAspect="1"/>
          </p:cNvPicPr>
          <p:nvPr/>
        </p:nvPicPr>
        <p:blipFill>
          <a:blip r:embed="rId18"/>
          <a:stretch>
            <a:fillRect/>
          </a:stretch>
        </p:blipFill>
        <p:spPr>
          <a:xfrm>
            <a:off x="6100245" y="1701799"/>
            <a:ext cx="5048250" cy="403542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58"/>
                                        </p:tgtEl>
                                        <p:attrNameLst>
                                          <p:attrName>style.visibility</p:attrName>
                                        </p:attrNameLst>
                                      </p:cBhvr>
                                      <p:to>
                                        <p:strVal val="visible"/>
                                      </p:to>
                                    </p:set>
                                    <p:animEffect transition="in" filter="fade">
                                      <p:cBhvr>
                                        <p:cTn id="7" dur="750"/>
                                        <p:tgtEl>
                                          <p:spTgt spid="58"/>
                                        </p:tgtEl>
                                      </p:cBhvr>
                                    </p:animEffect>
                                  </p:childTnLst>
                                </p:cTn>
                              </p:par>
                            </p:childTnLst>
                          </p:cTn>
                        </p:par>
                        <p:par>
                          <p:cTn id="8" fill="hold">
                            <p:stCondLst>
                              <p:cond delay="1725"/>
                            </p:stCondLst>
                            <p:childTnLst>
                              <p:par>
                                <p:cTn id="9" presetID="16" presetClass="entr" presetSubtype="2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5" name="Rectangle: Rounded Corners 14"/>
          <p:cNvSpPr/>
          <p:nvPr/>
        </p:nvSpPr>
        <p:spPr>
          <a:xfrm>
            <a:off x="1003300" y="993305"/>
            <a:ext cx="10185400" cy="5693226"/>
          </a:xfrm>
          <a:prstGeom prst="roundRect">
            <a:avLst>
              <a:gd name="adj" fmla="val 7967"/>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Rectangle 12"/>
          <p:cNvSpPr/>
          <p:nvPr/>
        </p:nvSpPr>
        <p:spPr>
          <a:xfrm>
            <a:off x="0" y="0"/>
            <a:ext cx="12192000" cy="78000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 name="Picture 2" descr="Icon&#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765" y="-88847"/>
            <a:ext cx="954637" cy="954637"/>
          </a:xfrm>
          <a:prstGeom prst="rect">
            <a:avLst/>
          </a:prstGeom>
        </p:spPr>
      </p:pic>
      <p:sp>
        <p:nvSpPr>
          <p:cNvPr id="4" name="Rectangle: Rounded Corners 3"/>
          <p:cNvSpPr/>
          <p:nvPr/>
        </p:nvSpPr>
        <p:spPr>
          <a:xfrm>
            <a:off x="1202978" y="148857"/>
            <a:ext cx="2894275" cy="454184"/>
          </a:xfrm>
          <a:prstGeom prst="roundRect">
            <a:avLst>
              <a:gd name="adj"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 name="Graphic 5" descr="Home with solid fill"/>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0275" y="148857"/>
            <a:ext cx="454184" cy="454184"/>
          </a:xfrm>
          <a:prstGeom prst="rect">
            <a:avLst/>
          </a:prstGeom>
        </p:spPr>
      </p:pic>
      <p:pic>
        <p:nvPicPr>
          <p:cNvPr id="8" name="Graphic 7" descr="Presentation with media with solid fill"/>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7511" y="148857"/>
            <a:ext cx="454185" cy="454185"/>
          </a:xfrm>
          <a:prstGeom prst="rect">
            <a:avLst/>
          </a:prstGeom>
        </p:spPr>
      </p:pic>
      <p:pic>
        <p:nvPicPr>
          <p:cNvPr id="10" name="Graphic 9" descr="Store with solid fill"/>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74786" y="148857"/>
            <a:ext cx="454184" cy="454184"/>
          </a:xfrm>
          <a:prstGeom prst="rect">
            <a:avLst/>
          </a:prstGeom>
        </p:spPr>
      </p:pic>
      <p:pic>
        <p:nvPicPr>
          <p:cNvPr id="12" name="Graphic 11" descr="Flag with solid fill"/>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14488" y="148857"/>
            <a:ext cx="454184" cy="454184"/>
          </a:xfrm>
          <a:prstGeom prst="rect">
            <a:avLst/>
          </a:prstGeom>
        </p:spPr>
      </p:pic>
      <p:pic>
        <p:nvPicPr>
          <p:cNvPr id="19" name="Graphic 18" descr="Female Profile with solid fill"/>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96472" y="167976"/>
            <a:ext cx="454184" cy="454184"/>
          </a:xfrm>
          <a:prstGeom prst="rect">
            <a:avLst/>
          </a:prstGeom>
        </p:spPr>
      </p:pic>
      <p:grpSp>
        <p:nvGrpSpPr>
          <p:cNvPr id="28" name="Group 27"/>
          <p:cNvGrpSpPr/>
          <p:nvPr/>
        </p:nvGrpSpPr>
        <p:grpSpPr>
          <a:xfrm>
            <a:off x="9944143" y="167976"/>
            <a:ext cx="477904" cy="454184"/>
            <a:chOff x="8567357" y="1630008"/>
            <a:chExt cx="698205" cy="719089"/>
          </a:xfrm>
        </p:grpSpPr>
        <p:sp>
          <p:nvSpPr>
            <p:cNvPr id="24" name="Oval 23"/>
            <p:cNvSpPr/>
            <p:nvPr/>
          </p:nvSpPr>
          <p:spPr>
            <a:xfrm>
              <a:off x="8567357" y="1630008"/>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1" name="Graphic 20" descr="Chat bubble with solid fill"/>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10693" y="1737566"/>
              <a:ext cx="611531" cy="611531"/>
            </a:xfrm>
            <a:prstGeom prst="rect">
              <a:avLst/>
            </a:prstGeom>
          </p:spPr>
        </p:pic>
      </p:grpSp>
      <p:grpSp>
        <p:nvGrpSpPr>
          <p:cNvPr id="29" name="Group 28"/>
          <p:cNvGrpSpPr/>
          <p:nvPr/>
        </p:nvGrpSpPr>
        <p:grpSpPr>
          <a:xfrm>
            <a:off x="10615534" y="167976"/>
            <a:ext cx="477904" cy="454184"/>
            <a:chOff x="10056709" y="2632409"/>
            <a:chExt cx="698205" cy="698205"/>
          </a:xfrm>
        </p:grpSpPr>
        <p:sp>
          <p:nvSpPr>
            <p:cNvPr id="25" name="Oval 24"/>
            <p:cNvSpPr/>
            <p:nvPr/>
          </p:nvSpPr>
          <p:spPr>
            <a:xfrm>
              <a:off x="10056709" y="2632409"/>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3" name="Graphic 22" descr="Ringer with solid fill"/>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93922" y="2632409"/>
              <a:ext cx="623777" cy="623777"/>
            </a:xfrm>
            <a:prstGeom prst="rect">
              <a:avLst/>
            </a:prstGeom>
          </p:spPr>
        </p:pic>
      </p:grpSp>
      <p:grpSp>
        <p:nvGrpSpPr>
          <p:cNvPr id="31" name="Group 30"/>
          <p:cNvGrpSpPr/>
          <p:nvPr/>
        </p:nvGrpSpPr>
        <p:grpSpPr>
          <a:xfrm>
            <a:off x="11286925" y="161442"/>
            <a:ext cx="454184" cy="467253"/>
            <a:chOff x="8279565" y="2981512"/>
            <a:chExt cx="698205" cy="698205"/>
          </a:xfrm>
        </p:grpSpPr>
        <p:sp>
          <p:nvSpPr>
            <p:cNvPr id="26" name="Oval 25"/>
            <p:cNvSpPr/>
            <p:nvPr/>
          </p:nvSpPr>
          <p:spPr>
            <a:xfrm>
              <a:off x="8279565" y="2981512"/>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Isosceles Triangle 29"/>
            <p:cNvSpPr/>
            <p:nvPr/>
          </p:nvSpPr>
          <p:spPr>
            <a:xfrm flipV="1">
              <a:off x="8399399" y="3211033"/>
              <a:ext cx="458535" cy="35598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33" name="Graphic 32" descr="Magnifying glass outline"/>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12753" y="142260"/>
            <a:ext cx="457200" cy="457200"/>
          </a:xfrm>
          <a:prstGeom prst="rect">
            <a:avLst/>
          </a:prstGeom>
        </p:spPr>
      </p:pic>
      <p:sp>
        <p:nvSpPr>
          <p:cNvPr id="34" name="TextBox 33"/>
          <p:cNvSpPr txBox="1"/>
          <p:nvPr/>
        </p:nvSpPr>
        <p:spPr>
          <a:xfrm>
            <a:off x="1865479" y="167976"/>
            <a:ext cx="1871025" cy="369332"/>
          </a:xfrm>
          <a:prstGeom prst="rect">
            <a:avLst/>
          </a:prstGeom>
          <a:noFill/>
        </p:spPr>
        <p:txBody>
          <a:bodyPr wrap="none" rtlCol="0">
            <a:spAutoFit/>
          </a:bodyPr>
          <a:lstStyle/>
          <a:p>
            <a:r>
              <a:rPr lang="en-US" dirty="0">
                <a:solidFill>
                  <a:schemeClr val="bg1"/>
                </a:solidFill>
                <a:latin typeface="Amasis MT Pro Medium" panose="02040604050005020304" pitchFamily="18" charset="0"/>
              </a:rPr>
              <a:t>search </a:t>
            </a:r>
            <a:r>
              <a:rPr lang="en-US" dirty="0" err="1">
                <a:solidFill>
                  <a:schemeClr val="bg1"/>
                </a:solidFill>
                <a:latin typeface="Amasis MT Pro Medium" panose="02040604050005020304" pitchFamily="18" charset="0"/>
              </a:rPr>
              <a:t>facebook</a:t>
            </a:r>
            <a:endParaRPr lang="en-PH" dirty="0">
              <a:solidFill>
                <a:schemeClr val="bg1"/>
              </a:solidFill>
              <a:latin typeface="Amasis MT Pro Medium" panose="02040604050005020304" pitchFamily="18" charset="0"/>
            </a:endParaRPr>
          </a:p>
        </p:txBody>
      </p:sp>
      <p:grpSp>
        <p:nvGrpSpPr>
          <p:cNvPr id="44" name="Group 43"/>
          <p:cNvGrpSpPr/>
          <p:nvPr/>
        </p:nvGrpSpPr>
        <p:grpSpPr>
          <a:xfrm>
            <a:off x="1134511" y="5737713"/>
            <a:ext cx="9922978" cy="836455"/>
            <a:chOff x="1134511" y="5700389"/>
            <a:chExt cx="9922978" cy="836455"/>
          </a:xfrm>
        </p:grpSpPr>
        <p:sp>
          <p:nvSpPr>
            <p:cNvPr id="16" name="Rectangle: Rounded Corners 15"/>
            <p:cNvSpPr/>
            <p:nvPr/>
          </p:nvSpPr>
          <p:spPr>
            <a:xfrm>
              <a:off x="1134511" y="5700389"/>
              <a:ext cx="9922978" cy="836455"/>
            </a:xfrm>
            <a:prstGeom prst="roundRect">
              <a:avLst>
                <a:gd name="adj" fmla="val 34817"/>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5" name="Graphic 34" descr="Thumbs up sign with solid fill"/>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037361" y="5800260"/>
              <a:ext cx="607707" cy="607707"/>
            </a:xfrm>
            <a:prstGeom prst="rect">
              <a:avLst/>
            </a:prstGeom>
          </p:spPr>
        </p:pic>
        <p:sp>
          <p:nvSpPr>
            <p:cNvPr id="36" name="TextBox 35"/>
            <p:cNvSpPr txBox="1"/>
            <p:nvPr/>
          </p:nvSpPr>
          <p:spPr>
            <a:xfrm>
              <a:off x="2639358" y="5873281"/>
              <a:ext cx="779381"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Like</a:t>
              </a:r>
              <a:endParaRPr lang="en-PH" sz="2400" dirty="0">
                <a:solidFill>
                  <a:schemeClr val="bg1"/>
                </a:solidFill>
                <a:latin typeface="Amasis MT Pro Medium" panose="02040604050005020304" pitchFamily="18" charset="0"/>
              </a:endParaRPr>
            </a:p>
          </p:txBody>
        </p:sp>
        <p:cxnSp>
          <p:nvCxnSpPr>
            <p:cNvPr id="38" name="Straight Connector 37"/>
            <p:cNvCxnSpPr/>
            <p:nvPr/>
          </p:nvCxnSpPr>
          <p:spPr>
            <a:xfrm>
              <a:off x="4402544" y="5700389"/>
              <a:ext cx="0" cy="836455"/>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a:xfrm>
              <a:off x="7979388" y="5700389"/>
              <a:ext cx="0" cy="836455"/>
            </a:xfrm>
            <a:prstGeom prst="line">
              <a:avLst/>
            </a:prstGeom>
          </p:spPr>
          <p:style>
            <a:lnRef idx="1">
              <a:schemeClr val="dk1"/>
            </a:lnRef>
            <a:fillRef idx="0">
              <a:schemeClr val="dk1"/>
            </a:fillRef>
            <a:effectRef idx="0">
              <a:schemeClr val="dk1"/>
            </a:effectRef>
            <a:fontRef idx="minor">
              <a:schemeClr val="tx1"/>
            </a:fontRef>
          </p:style>
        </p:cxnSp>
        <p:pic>
          <p:nvPicPr>
            <p:cNvPr id="41" name="Graphic 40" descr="Speech with solid fill"/>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081685" y="5800260"/>
              <a:ext cx="667334" cy="667334"/>
            </a:xfrm>
            <a:prstGeom prst="rect">
              <a:avLst/>
            </a:prstGeom>
          </p:spPr>
        </p:pic>
        <p:sp>
          <p:nvSpPr>
            <p:cNvPr id="50" name="TextBox 49"/>
            <p:cNvSpPr txBox="1"/>
            <p:nvPr/>
          </p:nvSpPr>
          <p:spPr>
            <a:xfrm>
              <a:off x="5681752" y="5873280"/>
              <a:ext cx="1547218"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Comment</a:t>
              </a:r>
              <a:endParaRPr lang="en-PH" sz="2400" dirty="0">
                <a:solidFill>
                  <a:schemeClr val="bg1"/>
                </a:solidFill>
                <a:latin typeface="Amasis MT Pro Medium" panose="02040604050005020304" pitchFamily="18" charset="0"/>
              </a:endParaRPr>
            </a:p>
          </p:txBody>
        </p:sp>
        <p:pic>
          <p:nvPicPr>
            <p:cNvPr id="43" name="Graphic 42" descr="Share with solid fill"/>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682324" y="5793819"/>
              <a:ext cx="614148" cy="614148"/>
            </a:xfrm>
            <a:prstGeom prst="rect">
              <a:avLst/>
            </a:prstGeom>
          </p:spPr>
        </p:pic>
        <p:sp>
          <p:nvSpPr>
            <p:cNvPr id="53" name="TextBox 52"/>
            <p:cNvSpPr txBox="1"/>
            <p:nvPr/>
          </p:nvSpPr>
          <p:spPr>
            <a:xfrm>
              <a:off x="9214109" y="5870061"/>
              <a:ext cx="970137"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Share</a:t>
              </a:r>
              <a:endParaRPr lang="en-PH" sz="2400" dirty="0">
                <a:solidFill>
                  <a:schemeClr val="bg1"/>
                </a:solidFill>
                <a:latin typeface="Amasis MT Pro Medium" panose="02040604050005020304" pitchFamily="18" charset="0"/>
              </a:endParaRPr>
            </a:p>
          </p:txBody>
        </p:sp>
      </p:grpSp>
      <p:grpSp>
        <p:nvGrpSpPr>
          <p:cNvPr id="46" name="Group 45"/>
          <p:cNvGrpSpPr/>
          <p:nvPr/>
        </p:nvGrpSpPr>
        <p:grpSpPr>
          <a:xfrm>
            <a:off x="-2160905" y="1297356"/>
            <a:ext cx="964150" cy="941582"/>
            <a:chOff x="2318916" y="1101605"/>
            <a:chExt cx="964150" cy="941582"/>
          </a:xfrm>
        </p:grpSpPr>
        <p:sp>
          <p:nvSpPr>
            <p:cNvPr id="45" name="Rectangle 44"/>
            <p:cNvSpPr/>
            <p:nvPr/>
          </p:nvSpPr>
          <p:spPr>
            <a:xfrm>
              <a:off x="2318916" y="1101605"/>
              <a:ext cx="964150" cy="94158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5" name="Graphic 54" descr="Male profile with solid fill"/>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343791" y="1124450"/>
              <a:ext cx="914400" cy="914400"/>
            </a:xfrm>
            <a:prstGeom prst="rect">
              <a:avLst/>
            </a:prstGeom>
            <a:effectLst>
              <a:outerShdw blurRad="63500" sx="102000" sy="102000" algn="ctr" rotWithShape="0">
                <a:prstClr val="black">
                  <a:alpha val="40000"/>
                </a:prstClr>
              </a:outerShdw>
            </a:effectLst>
          </p:spPr>
        </p:pic>
      </p:grpSp>
      <p:pic>
        <p:nvPicPr>
          <p:cNvPr id="52" name="Graphic 51" descr="Hamburger Menu Icon outline"/>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254014" y="1030619"/>
            <a:ext cx="600471" cy="600471"/>
          </a:xfrm>
          <a:prstGeom prst="rect">
            <a:avLst/>
          </a:prstGeom>
        </p:spPr>
      </p:pic>
      <p:sp>
        <p:nvSpPr>
          <p:cNvPr id="58" name="TextBox 57"/>
          <p:cNvSpPr txBox="1"/>
          <p:nvPr/>
        </p:nvSpPr>
        <p:spPr>
          <a:xfrm>
            <a:off x="3061335" y="1054100"/>
            <a:ext cx="6167120" cy="645160"/>
          </a:xfrm>
          <a:prstGeom prst="rect">
            <a:avLst/>
          </a:prstGeom>
          <a:noFill/>
        </p:spPr>
        <p:txBody>
          <a:bodyPr wrap="square" rtlCol="0">
            <a:spAutoFit/>
          </a:bodyPr>
          <a:lstStyle/>
          <a:p>
            <a:r>
              <a:rPr lang="en-US" sz="3600" dirty="0" err="1">
                <a:solidFill>
                  <a:schemeClr val="bg1"/>
                </a:solidFill>
                <a:latin typeface="Amasis MT Pro Medium" panose="02040604050005020304" pitchFamily="18" charset="0"/>
              </a:rPr>
              <a:t>Tạo</a:t>
            </a:r>
            <a:r>
              <a:rPr lang="en-US" sz="3600" dirty="0">
                <a:solidFill>
                  <a:schemeClr val="bg1"/>
                </a:solidFill>
                <a:latin typeface="Amasis MT Pro Medium" panose="02040604050005020304" pitchFamily="18" charset="0"/>
              </a:rPr>
              <a:t> </a:t>
            </a:r>
            <a:r>
              <a:rPr lang="en-US" sz="3600" dirty="0" err="1">
                <a:solidFill>
                  <a:schemeClr val="bg1"/>
                </a:solidFill>
                <a:latin typeface="Amasis MT Pro Medium" panose="02040604050005020304" pitchFamily="18" charset="0"/>
              </a:rPr>
              <a:t>hàm</a:t>
            </a:r>
            <a:r>
              <a:rPr lang="en-US" sz="3600" dirty="0">
                <a:solidFill>
                  <a:schemeClr val="bg1"/>
                </a:solidFill>
                <a:latin typeface="Amasis MT Pro Medium" panose="02040604050005020304" pitchFamily="18" charset="0"/>
              </a:rPr>
              <a:t> </a:t>
            </a:r>
            <a:r>
              <a:rPr lang="vi-VN" altLang="en-US" sz="3600" dirty="0">
                <a:solidFill>
                  <a:schemeClr val="bg1"/>
                </a:solidFill>
                <a:latin typeface="Amasis MT Pro Medium" panose="02040604050005020304" pitchFamily="18" charset="0"/>
              </a:rPr>
              <a:t>Completetodo</a:t>
            </a:r>
          </a:p>
        </p:txBody>
      </p:sp>
      <p:sp>
        <p:nvSpPr>
          <p:cNvPr id="60" name="Rectangle: Rounded Corners 59"/>
          <p:cNvSpPr/>
          <p:nvPr/>
        </p:nvSpPr>
        <p:spPr>
          <a:xfrm>
            <a:off x="9228661" y="7675628"/>
            <a:ext cx="2679404" cy="4289625"/>
          </a:xfrm>
          <a:prstGeom prst="roundRect">
            <a:avLst/>
          </a:prstGeom>
          <a:blipFill>
            <a:blip r:embed="rId16"/>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 name="Picture 4" descr="complete"/>
          <p:cNvPicPr>
            <a:picLocks noChangeAspect="1"/>
          </p:cNvPicPr>
          <p:nvPr/>
        </p:nvPicPr>
        <p:blipFill>
          <a:blip r:embed="rId17"/>
          <a:stretch>
            <a:fillRect/>
          </a:stretch>
        </p:blipFill>
        <p:spPr>
          <a:xfrm>
            <a:off x="1939290" y="1699260"/>
            <a:ext cx="8313420" cy="403606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58"/>
                                        </p:tgtEl>
                                        <p:attrNameLst>
                                          <p:attrName>style.visibility</p:attrName>
                                        </p:attrNameLst>
                                      </p:cBhvr>
                                      <p:to>
                                        <p:strVal val="visible"/>
                                      </p:to>
                                    </p:set>
                                    <p:animEffect transition="in" filter="fade">
                                      <p:cBhvr>
                                        <p:cTn id="7" dur="750"/>
                                        <p:tgtEl>
                                          <p:spTgt spid="58"/>
                                        </p:tgtEl>
                                      </p:cBhvr>
                                    </p:animEffect>
                                  </p:childTnLst>
                                </p:cTn>
                              </p:par>
                            </p:childTnLst>
                          </p:cTn>
                        </p:par>
                        <p:par>
                          <p:cTn id="8" fill="hold">
                            <p:stCondLst>
                              <p:cond delay="2025"/>
                            </p:stCondLst>
                            <p:childTnLst>
                              <p:par>
                                <p:cTn id="9" presetID="45"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000"/>
                                        <p:tgtEl>
                                          <p:spTgt spid="5"/>
                                        </p:tgtEl>
                                      </p:cBhvr>
                                    </p:animEffect>
                                    <p:anim calcmode="lin" valueType="num">
                                      <p:cBhvr>
                                        <p:cTn id="12" dur="2000" fill="hold"/>
                                        <p:tgtEl>
                                          <p:spTgt spid="5"/>
                                        </p:tgtEl>
                                        <p:attrNameLst>
                                          <p:attrName>ppt_w</p:attrName>
                                        </p:attrNameLst>
                                      </p:cBhvr>
                                      <p:tavLst>
                                        <p:tav tm="0" fmla="#ppt_w*sin(2.5*pi*$)">
                                          <p:val>
                                            <p:fltVal val="0"/>
                                          </p:val>
                                        </p:tav>
                                        <p:tav tm="100000">
                                          <p:val>
                                            <p:fltVal val="1"/>
                                          </p:val>
                                        </p:tav>
                                      </p:tavLst>
                                    </p:anim>
                                    <p:anim calcmode="lin" valueType="num">
                                      <p:cBhvr>
                                        <p:cTn id="13"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5" name="Rectangle: Rounded Corners 14"/>
          <p:cNvSpPr/>
          <p:nvPr/>
        </p:nvSpPr>
        <p:spPr>
          <a:xfrm>
            <a:off x="1003300" y="993305"/>
            <a:ext cx="10185400" cy="5693226"/>
          </a:xfrm>
          <a:prstGeom prst="roundRect">
            <a:avLst>
              <a:gd name="adj" fmla="val 7967"/>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Rectangle 12"/>
          <p:cNvSpPr/>
          <p:nvPr/>
        </p:nvSpPr>
        <p:spPr>
          <a:xfrm>
            <a:off x="0" y="0"/>
            <a:ext cx="12192000" cy="78000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 name="Picture 2" descr="Icon&#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765" y="-88847"/>
            <a:ext cx="954637" cy="954637"/>
          </a:xfrm>
          <a:prstGeom prst="rect">
            <a:avLst/>
          </a:prstGeom>
        </p:spPr>
      </p:pic>
      <p:sp>
        <p:nvSpPr>
          <p:cNvPr id="4" name="Rectangle: Rounded Corners 3"/>
          <p:cNvSpPr/>
          <p:nvPr/>
        </p:nvSpPr>
        <p:spPr>
          <a:xfrm>
            <a:off x="1202978" y="148857"/>
            <a:ext cx="2894275" cy="454184"/>
          </a:xfrm>
          <a:prstGeom prst="roundRect">
            <a:avLst>
              <a:gd name="adj"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 name="Graphic 5" descr="Home with solid fill"/>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0275" y="148857"/>
            <a:ext cx="454184" cy="454184"/>
          </a:xfrm>
          <a:prstGeom prst="rect">
            <a:avLst/>
          </a:prstGeom>
        </p:spPr>
      </p:pic>
      <p:pic>
        <p:nvPicPr>
          <p:cNvPr id="8" name="Graphic 7" descr="Presentation with media with solid fill"/>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7511" y="148857"/>
            <a:ext cx="454185" cy="454185"/>
          </a:xfrm>
          <a:prstGeom prst="rect">
            <a:avLst/>
          </a:prstGeom>
        </p:spPr>
      </p:pic>
      <p:pic>
        <p:nvPicPr>
          <p:cNvPr id="10" name="Graphic 9" descr="Store with solid fill"/>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74786" y="148857"/>
            <a:ext cx="454184" cy="454184"/>
          </a:xfrm>
          <a:prstGeom prst="rect">
            <a:avLst/>
          </a:prstGeom>
        </p:spPr>
      </p:pic>
      <p:pic>
        <p:nvPicPr>
          <p:cNvPr id="12" name="Graphic 11" descr="Flag with solid fill"/>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14488" y="148857"/>
            <a:ext cx="454184" cy="454184"/>
          </a:xfrm>
          <a:prstGeom prst="rect">
            <a:avLst/>
          </a:prstGeom>
        </p:spPr>
      </p:pic>
      <p:pic>
        <p:nvPicPr>
          <p:cNvPr id="19" name="Graphic 18" descr="Female Profile with solid fill"/>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96472" y="167976"/>
            <a:ext cx="454184" cy="454184"/>
          </a:xfrm>
          <a:prstGeom prst="rect">
            <a:avLst/>
          </a:prstGeom>
        </p:spPr>
      </p:pic>
      <p:grpSp>
        <p:nvGrpSpPr>
          <p:cNvPr id="28" name="Group 27"/>
          <p:cNvGrpSpPr/>
          <p:nvPr/>
        </p:nvGrpSpPr>
        <p:grpSpPr>
          <a:xfrm>
            <a:off x="9944143" y="167976"/>
            <a:ext cx="477904" cy="454184"/>
            <a:chOff x="8567357" y="1630008"/>
            <a:chExt cx="698205" cy="719089"/>
          </a:xfrm>
        </p:grpSpPr>
        <p:sp>
          <p:nvSpPr>
            <p:cNvPr id="24" name="Oval 23"/>
            <p:cNvSpPr/>
            <p:nvPr/>
          </p:nvSpPr>
          <p:spPr>
            <a:xfrm>
              <a:off x="8567357" y="1630008"/>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1" name="Graphic 20" descr="Chat bubble with solid fill"/>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10693" y="1737566"/>
              <a:ext cx="611531" cy="611531"/>
            </a:xfrm>
            <a:prstGeom prst="rect">
              <a:avLst/>
            </a:prstGeom>
          </p:spPr>
        </p:pic>
      </p:grpSp>
      <p:grpSp>
        <p:nvGrpSpPr>
          <p:cNvPr id="29" name="Group 28"/>
          <p:cNvGrpSpPr/>
          <p:nvPr/>
        </p:nvGrpSpPr>
        <p:grpSpPr>
          <a:xfrm>
            <a:off x="10615534" y="167976"/>
            <a:ext cx="477904" cy="454184"/>
            <a:chOff x="10056709" y="2632409"/>
            <a:chExt cx="698205" cy="698205"/>
          </a:xfrm>
        </p:grpSpPr>
        <p:sp>
          <p:nvSpPr>
            <p:cNvPr id="25" name="Oval 24"/>
            <p:cNvSpPr/>
            <p:nvPr/>
          </p:nvSpPr>
          <p:spPr>
            <a:xfrm>
              <a:off x="10056709" y="2632409"/>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3" name="Graphic 22" descr="Ringer with solid fill"/>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93922" y="2632409"/>
              <a:ext cx="623777" cy="623777"/>
            </a:xfrm>
            <a:prstGeom prst="rect">
              <a:avLst/>
            </a:prstGeom>
          </p:spPr>
        </p:pic>
      </p:grpSp>
      <p:grpSp>
        <p:nvGrpSpPr>
          <p:cNvPr id="31" name="Group 30"/>
          <p:cNvGrpSpPr/>
          <p:nvPr/>
        </p:nvGrpSpPr>
        <p:grpSpPr>
          <a:xfrm>
            <a:off x="11286925" y="161442"/>
            <a:ext cx="454184" cy="467253"/>
            <a:chOff x="8279565" y="2981512"/>
            <a:chExt cx="698205" cy="698205"/>
          </a:xfrm>
        </p:grpSpPr>
        <p:sp>
          <p:nvSpPr>
            <p:cNvPr id="26" name="Oval 25"/>
            <p:cNvSpPr/>
            <p:nvPr/>
          </p:nvSpPr>
          <p:spPr>
            <a:xfrm>
              <a:off x="8279565" y="2981512"/>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Isosceles Triangle 29"/>
            <p:cNvSpPr/>
            <p:nvPr/>
          </p:nvSpPr>
          <p:spPr>
            <a:xfrm flipV="1">
              <a:off x="8399399" y="3211033"/>
              <a:ext cx="458535" cy="35598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33" name="Graphic 32" descr="Magnifying glass outline"/>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12753" y="142260"/>
            <a:ext cx="457200" cy="457200"/>
          </a:xfrm>
          <a:prstGeom prst="rect">
            <a:avLst/>
          </a:prstGeom>
        </p:spPr>
      </p:pic>
      <p:sp>
        <p:nvSpPr>
          <p:cNvPr id="34" name="TextBox 33"/>
          <p:cNvSpPr txBox="1"/>
          <p:nvPr/>
        </p:nvSpPr>
        <p:spPr>
          <a:xfrm>
            <a:off x="1865479" y="167976"/>
            <a:ext cx="1871025" cy="369332"/>
          </a:xfrm>
          <a:prstGeom prst="rect">
            <a:avLst/>
          </a:prstGeom>
          <a:noFill/>
        </p:spPr>
        <p:txBody>
          <a:bodyPr wrap="none" rtlCol="0">
            <a:spAutoFit/>
          </a:bodyPr>
          <a:lstStyle/>
          <a:p>
            <a:r>
              <a:rPr lang="en-US" dirty="0">
                <a:solidFill>
                  <a:schemeClr val="bg1"/>
                </a:solidFill>
                <a:latin typeface="Amasis MT Pro Medium" panose="02040604050005020304" pitchFamily="18" charset="0"/>
              </a:rPr>
              <a:t>search </a:t>
            </a:r>
            <a:r>
              <a:rPr lang="en-US" dirty="0" err="1">
                <a:solidFill>
                  <a:schemeClr val="bg1"/>
                </a:solidFill>
                <a:latin typeface="Amasis MT Pro Medium" panose="02040604050005020304" pitchFamily="18" charset="0"/>
              </a:rPr>
              <a:t>facebook</a:t>
            </a:r>
            <a:endParaRPr lang="en-PH" dirty="0">
              <a:solidFill>
                <a:schemeClr val="bg1"/>
              </a:solidFill>
              <a:latin typeface="Amasis MT Pro Medium" panose="02040604050005020304" pitchFamily="18" charset="0"/>
            </a:endParaRPr>
          </a:p>
        </p:txBody>
      </p:sp>
      <p:grpSp>
        <p:nvGrpSpPr>
          <p:cNvPr id="44" name="Group 43"/>
          <p:cNvGrpSpPr/>
          <p:nvPr/>
        </p:nvGrpSpPr>
        <p:grpSpPr>
          <a:xfrm>
            <a:off x="1134511" y="5737713"/>
            <a:ext cx="9922978" cy="836455"/>
            <a:chOff x="1134511" y="5700389"/>
            <a:chExt cx="9922978" cy="836455"/>
          </a:xfrm>
        </p:grpSpPr>
        <p:sp>
          <p:nvSpPr>
            <p:cNvPr id="16" name="Rectangle: Rounded Corners 15"/>
            <p:cNvSpPr/>
            <p:nvPr/>
          </p:nvSpPr>
          <p:spPr>
            <a:xfrm>
              <a:off x="1134511" y="5700389"/>
              <a:ext cx="9922978" cy="836455"/>
            </a:xfrm>
            <a:prstGeom prst="roundRect">
              <a:avLst>
                <a:gd name="adj" fmla="val 34817"/>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5" name="Graphic 34" descr="Thumbs up sign with solid fill"/>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037361" y="5800260"/>
              <a:ext cx="607707" cy="607707"/>
            </a:xfrm>
            <a:prstGeom prst="rect">
              <a:avLst/>
            </a:prstGeom>
          </p:spPr>
        </p:pic>
        <p:sp>
          <p:nvSpPr>
            <p:cNvPr id="36" name="TextBox 35"/>
            <p:cNvSpPr txBox="1"/>
            <p:nvPr/>
          </p:nvSpPr>
          <p:spPr>
            <a:xfrm>
              <a:off x="2639358" y="5873281"/>
              <a:ext cx="779381"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Like</a:t>
              </a:r>
              <a:endParaRPr lang="en-PH" sz="2400" dirty="0">
                <a:solidFill>
                  <a:schemeClr val="bg1"/>
                </a:solidFill>
                <a:latin typeface="Amasis MT Pro Medium" panose="02040604050005020304" pitchFamily="18" charset="0"/>
              </a:endParaRPr>
            </a:p>
          </p:txBody>
        </p:sp>
        <p:cxnSp>
          <p:nvCxnSpPr>
            <p:cNvPr id="38" name="Straight Connector 37"/>
            <p:cNvCxnSpPr/>
            <p:nvPr/>
          </p:nvCxnSpPr>
          <p:spPr>
            <a:xfrm>
              <a:off x="4402544" y="5700389"/>
              <a:ext cx="0" cy="836455"/>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a:xfrm>
              <a:off x="7979388" y="5700389"/>
              <a:ext cx="0" cy="836455"/>
            </a:xfrm>
            <a:prstGeom prst="line">
              <a:avLst/>
            </a:prstGeom>
          </p:spPr>
          <p:style>
            <a:lnRef idx="1">
              <a:schemeClr val="dk1"/>
            </a:lnRef>
            <a:fillRef idx="0">
              <a:schemeClr val="dk1"/>
            </a:fillRef>
            <a:effectRef idx="0">
              <a:schemeClr val="dk1"/>
            </a:effectRef>
            <a:fontRef idx="minor">
              <a:schemeClr val="tx1"/>
            </a:fontRef>
          </p:style>
        </p:cxnSp>
        <p:pic>
          <p:nvPicPr>
            <p:cNvPr id="41" name="Graphic 40" descr="Speech with solid fill"/>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081685" y="5800260"/>
              <a:ext cx="667334" cy="667334"/>
            </a:xfrm>
            <a:prstGeom prst="rect">
              <a:avLst/>
            </a:prstGeom>
          </p:spPr>
        </p:pic>
        <p:sp>
          <p:nvSpPr>
            <p:cNvPr id="50" name="TextBox 49"/>
            <p:cNvSpPr txBox="1"/>
            <p:nvPr/>
          </p:nvSpPr>
          <p:spPr>
            <a:xfrm>
              <a:off x="5681752" y="5873280"/>
              <a:ext cx="1547218"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Comment</a:t>
              </a:r>
              <a:endParaRPr lang="en-PH" sz="2400" dirty="0">
                <a:solidFill>
                  <a:schemeClr val="bg1"/>
                </a:solidFill>
                <a:latin typeface="Amasis MT Pro Medium" panose="02040604050005020304" pitchFamily="18" charset="0"/>
              </a:endParaRPr>
            </a:p>
          </p:txBody>
        </p:sp>
        <p:pic>
          <p:nvPicPr>
            <p:cNvPr id="43" name="Graphic 42" descr="Share with solid fill"/>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682324" y="5793819"/>
              <a:ext cx="614148" cy="614148"/>
            </a:xfrm>
            <a:prstGeom prst="rect">
              <a:avLst/>
            </a:prstGeom>
          </p:spPr>
        </p:pic>
        <p:sp>
          <p:nvSpPr>
            <p:cNvPr id="53" name="TextBox 52"/>
            <p:cNvSpPr txBox="1"/>
            <p:nvPr/>
          </p:nvSpPr>
          <p:spPr>
            <a:xfrm>
              <a:off x="9214109" y="5870061"/>
              <a:ext cx="970137"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Share</a:t>
              </a:r>
              <a:endParaRPr lang="en-PH" sz="2400" dirty="0">
                <a:solidFill>
                  <a:schemeClr val="bg1"/>
                </a:solidFill>
                <a:latin typeface="Amasis MT Pro Medium" panose="02040604050005020304" pitchFamily="18" charset="0"/>
              </a:endParaRPr>
            </a:p>
          </p:txBody>
        </p:sp>
      </p:grpSp>
      <p:grpSp>
        <p:nvGrpSpPr>
          <p:cNvPr id="46" name="Group 45"/>
          <p:cNvGrpSpPr/>
          <p:nvPr/>
        </p:nvGrpSpPr>
        <p:grpSpPr>
          <a:xfrm>
            <a:off x="-2160905" y="1297356"/>
            <a:ext cx="964150" cy="941582"/>
            <a:chOff x="2318916" y="1101605"/>
            <a:chExt cx="964150" cy="941582"/>
          </a:xfrm>
        </p:grpSpPr>
        <p:sp>
          <p:nvSpPr>
            <p:cNvPr id="45" name="Rectangle 44"/>
            <p:cNvSpPr/>
            <p:nvPr/>
          </p:nvSpPr>
          <p:spPr>
            <a:xfrm>
              <a:off x="2318916" y="1101605"/>
              <a:ext cx="964150" cy="94158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5" name="Graphic 54" descr="Male profile with solid fill"/>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343791" y="1124450"/>
              <a:ext cx="914400" cy="914400"/>
            </a:xfrm>
            <a:prstGeom prst="rect">
              <a:avLst/>
            </a:prstGeom>
            <a:effectLst>
              <a:outerShdw blurRad="63500" sx="102000" sy="102000" algn="ctr" rotWithShape="0">
                <a:prstClr val="black">
                  <a:alpha val="40000"/>
                </a:prstClr>
              </a:outerShdw>
            </a:effectLst>
          </p:spPr>
        </p:pic>
      </p:grpSp>
      <p:pic>
        <p:nvPicPr>
          <p:cNvPr id="52" name="Graphic 51" descr="Hamburger Menu Icon outline"/>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254014" y="1030619"/>
            <a:ext cx="600471" cy="600471"/>
          </a:xfrm>
          <a:prstGeom prst="rect">
            <a:avLst/>
          </a:prstGeom>
        </p:spPr>
      </p:pic>
      <p:sp>
        <p:nvSpPr>
          <p:cNvPr id="58" name="TextBox 57"/>
          <p:cNvSpPr txBox="1"/>
          <p:nvPr/>
        </p:nvSpPr>
        <p:spPr>
          <a:xfrm>
            <a:off x="3046730" y="1030605"/>
            <a:ext cx="6167120" cy="645160"/>
          </a:xfrm>
          <a:prstGeom prst="rect">
            <a:avLst/>
          </a:prstGeom>
          <a:noFill/>
        </p:spPr>
        <p:txBody>
          <a:bodyPr wrap="square" rtlCol="0">
            <a:spAutoFit/>
          </a:bodyPr>
          <a:lstStyle/>
          <a:p>
            <a:r>
              <a:rPr lang="en-US" sz="3600" dirty="0" err="1">
                <a:solidFill>
                  <a:schemeClr val="bg1"/>
                </a:solidFill>
                <a:latin typeface="Amasis MT Pro Medium" panose="02040604050005020304" pitchFamily="18" charset="0"/>
              </a:rPr>
              <a:t>Tạo</a:t>
            </a:r>
            <a:r>
              <a:rPr lang="en-US" sz="3600" dirty="0">
                <a:solidFill>
                  <a:schemeClr val="bg1"/>
                </a:solidFill>
                <a:latin typeface="Amasis MT Pro Medium" panose="02040604050005020304" pitchFamily="18" charset="0"/>
              </a:rPr>
              <a:t> </a:t>
            </a:r>
            <a:r>
              <a:rPr lang="en-US" sz="3600" dirty="0" err="1">
                <a:solidFill>
                  <a:schemeClr val="bg1"/>
                </a:solidFill>
                <a:latin typeface="Amasis MT Pro Medium" panose="02040604050005020304" pitchFamily="18" charset="0"/>
              </a:rPr>
              <a:t>hàm</a:t>
            </a:r>
            <a:r>
              <a:rPr lang="en-US" sz="3600" dirty="0">
                <a:solidFill>
                  <a:schemeClr val="bg1"/>
                </a:solidFill>
                <a:latin typeface="Amasis MT Pro Medium" panose="02040604050005020304" pitchFamily="18" charset="0"/>
              </a:rPr>
              <a:t> </a:t>
            </a:r>
            <a:r>
              <a:rPr lang="vi-VN" altLang="en-US" sz="3600" dirty="0">
                <a:solidFill>
                  <a:schemeClr val="bg1"/>
                </a:solidFill>
                <a:latin typeface="Amasis MT Pro Medium" panose="02040604050005020304" pitchFamily="18" charset="0"/>
              </a:rPr>
              <a:t>repairtodo</a:t>
            </a:r>
          </a:p>
        </p:txBody>
      </p:sp>
      <p:sp>
        <p:nvSpPr>
          <p:cNvPr id="60" name="Rectangle: Rounded Corners 59"/>
          <p:cNvSpPr/>
          <p:nvPr/>
        </p:nvSpPr>
        <p:spPr>
          <a:xfrm>
            <a:off x="9228661" y="7675628"/>
            <a:ext cx="2679404" cy="4289625"/>
          </a:xfrm>
          <a:prstGeom prst="roundRect">
            <a:avLst/>
          </a:prstGeom>
          <a:blipFill>
            <a:blip r:embed="rId16"/>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 name="Picture 1" descr="repair1"/>
          <p:cNvPicPr>
            <a:picLocks noChangeAspect="1"/>
          </p:cNvPicPr>
          <p:nvPr/>
        </p:nvPicPr>
        <p:blipFill>
          <a:blip r:embed="rId17"/>
          <a:stretch>
            <a:fillRect/>
          </a:stretch>
        </p:blipFill>
        <p:spPr>
          <a:xfrm>
            <a:off x="1003300" y="1675765"/>
            <a:ext cx="5228590" cy="4044950"/>
          </a:xfrm>
          <a:prstGeom prst="rect">
            <a:avLst/>
          </a:prstGeom>
        </p:spPr>
      </p:pic>
      <p:pic>
        <p:nvPicPr>
          <p:cNvPr id="5" name="Picture 4" descr="repair2"/>
          <p:cNvPicPr>
            <a:picLocks noChangeAspect="1"/>
          </p:cNvPicPr>
          <p:nvPr/>
        </p:nvPicPr>
        <p:blipFill>
          <a:blip r:embed="rId18"/>
          <a:stretch>
            <a:fillRect/>
          </a:stretch>
        </p:blipFill>
        <p:spPr>
          <a:xfrm>
            <a:off x="6231890" y="1678305"/>
            <a:ext cx="4956810" cy="405828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58"/>
                                        </p:tgtEl>
                                        <p:attrNameLst>
                                          <p:attrName>style.visibility</p:attrName>
                                        </p:attrNameLst>
                                      </p:cBhvr>
                                      <p:to>
                                        <p:strVal val="visible"/>
                                      </p:to>
                                    </p:set>
                                    <p:animEffect transition="in" filter="fade">
                                      <p:cBhvr>
                                        <p:cTn id="7" dur="750"/>
                                        <p:tgtEl>
                                          <p:spTgt spid="58"/>
                                        </p:tgtEl>
                                      </p:cBhvr>
                                    </p:animEffect>
                                  </p:childTnLst>
                                </p:cTn>
                              </p:par>
                            </p:childTnLst>
                          </p:cTn>
                        </p:par>
                        <p:par>
                          <p:cTn id="8" fill="hold">
                            <p:stCondLst>
                              <p:cond delay="1875"/>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5" name="Rectangle: Rounded Corners 14"/>
          <p:cNvSpPr/>
          <p:nvPr/>
        </p:nvSpPr>
        <p:spPr>
          <a:xfrm>
            <a:off x="1003300" y="1030770"/>
            <a:ext cx="10185400" cy="5693226"/>
          </a:xfrm>
          <a:prstGeom prst="roundRect">
            <a:avLst>
              <a:gd name="adj" fmla="val 7967"/>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Rectangle 12"/>
          <p:cNvSpPr/>
          <p:nvPr/>
        </p:nvSpPr>
        <p:spPr>
          <a:xfrm>
            <a:off x="0" y="0"/>
            <a:ext cx="12192000" cy="78000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 name="Picture 2" descr="Icon&#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765" y="-88847"/>
            <a:ext cx="954637" cy="954637"/>
          </a:xfrm>
          <a:prstGeom prst="rect">
            <a:avLst/>
          </a:prstGeom>
        </p:spPr>
      </p:pic>
      <p:sp>
        <p:nvSpPr>
          <p:cNvPr id="4" name="Rectangle: Rounded Corners 3"/>
          <p:cNvSpPr/>
          <p:nvPr/>
        </p:nvSpPr>
        <p:spPr>
          <a:xfrm>
            <a:off x="1202978" y="148857"/>
            <a:ext cx="2894275" cy="454184"/>
          </a:xfrm>
          <a:prstGeom prst="roundRect">
            <a:avLst>
              <a:gd name="adj"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 name="Graphic 5" descr="Home with solid fill"/>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0275" y="148857"/>
            <a:ext cx="454184" cy="454184"/>
          </a:xfrm>
          <a:prstGeom prst="rect">
            <a:avLst/>
          </a:prstGeom>
        </p:spPr>
      </p:pic>
      <p:pic>
        <p:nvPicPr>
          <p:cNvPr id="8" name="Graphic 7" descr="Presentation with media with solid fill"/>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7511" y="148857"/>
            <a:ext cx="454185" cy="454185"/>
          </a:xfrm>
          <a:prstGeom prst="rect">
            <a:avLst/>
          </a:prstGeom>
        </p:spPr>
      </p:pic>
      <p:pic>
        <p:nvPicPr>
          <p:cNvPr id="10" name="Graphic 9" descr="Store with solid fill"/>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74786" y="148857"/>
            <a:ext cx="454184" cy="454184"/>
          </a:xfrm>
          <a:prstGeom prst="rect">
            <a:avLst/>
          </a:prstGeom>
        </p:spPr>
      </p:pic>
      <p:pic>
        <p:nvPicPr>
          <p:cNvPr id="12" name="Graphic 11" descr="Flag with solid fill"/>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14488" y="148857"/>
            <a:ext cx="454184" cy="454184"/>
          </a:xfrm>
          <a:prstGeom prst="rect">
            <a:avLst/>
          </a:prstGeom>
        </p:spPr>
      </p:pic>
      <p:pic>
        <p:nvPicPr>
          <p:cNvPr id="19" name="Graphic 18" descr="Female Profile with solid fill"/>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96472" y="167976"/>
            <a:ext cx="454184" cy="454184"/>
          </a:xfrm>
          <a:prstGeom prst="rect">
            <a:avLst/>
          </a:prstGeom>
        </p:spPr>
      </p:pic>
      <p:grpSp>
        <p:nvGrpSpPr>
          <p:cNvPr id="28" name="Group 27"/>
          <p:cNvGrpSpPr/>
          <p:nvPr/>
        </p:nvGrpSpPr>
        <p:grpSpPr>
          <a:xfrm>
            <a:off x="9944143" y="167976"/>
            <a:ext cx="477904" cy="454184"/>
            <a:chOff x="8567357" y="1630008"/>
            <a:chExt cx="698205" cy="719089"/>
          </a:xfrm>
        </p:grpSpPr>
        <p:sp>
          <p:nvSpPr>
            <p:cNvPr id="24" name="Oval 23"/>
            <p:cNvSpPr/>
            <p:nvPr/>
          </p:nvSpPr>
          <p:spPr>
            <a:xfrm>
              <a:off x="8567357" y="1630008"/>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1" name="Graphic 20" descr="Chat bubble with solid fill"/>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10693" y="1737566"/>
              <a:ext cx="611531" cy="611531"/>
            </a:xfrm>
            <a:prstGeom prst="rect">
              <a:avLst/>
            </a:prstGeom>
          </p:spPr>
        </p:pic>
      </p:grpSp>
      <p:grpSp>
        <p:nvGrpSpPr>
          <p:cNvPr id="29" name="Group 28"/>
          <p:cNvGrpSpPr/>
          <p:nvPr/>
        </p:nvGrpSpPr>
        <p:grpSpPr>
          <a:xfrm>
            <a:off x="10615534" y="167976"/>
            <a:ext cx="477904" cy="454184"/>
            <a:chOff x="10056709" y="2632409"/>
            <a:chExt cx="698205" cy="698205"/>
          </a:xfrm>
        </p:grpSpPr>
        <p:sp>
          <p:nvSpPr>
            <p:cNvPr id="25" name="Oval 24"/>
            <p:cNvSpPr/>
            <p:nvPr/>
          </p:nvSpPr>
          <p:spPr>
            <a:xfrm>
              <a:off x="10056709" y="2632409"/>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3" name="Graphic 22" descr="Ringer with solid fill"/>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93922" y="2632409"/>
              <a:ext cx="623777" cy="623777"/>
            </a:xfrm>
            <a:prstGeom prst="rect">
              <a:avLst/>
            </a:prstGeom>
          </p:spPr>
        </p:pic>
      </p:grpSp>
      <p:grpSp>
        <p:nvGrpSpPr>
          <p:cNvPr id="31" name="Group 30"/>
          <p:cNvGrpSpPr/>
          <p:nvPr/>
        </p:nvGrpSpPr>
        <p:grpSpPr>
          <a:xfrm>
            <a:off x="11286925" y="161442"/>
            <a:ext cx="454184" cy="467253"/>
            <a:chOff x="8279565" y="2981512"/>
            <a:chExt cx="698205" cy="698205"/>
          </a:xfrm>
        </p:grpSpPr>
        <p:sp>
          <p:nvSpPr>
            <p:cNvPr id="26" name="Oval 25"/>
            <p:cNvSpPr/>
            <p:nvPr/>
          </p:nvSpPr>
          <p:spPr>
            <a:xfrm>
              <a:off x="8279565" y="2981512"/>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Isosceles Triangle 29"/>
            <p:cNvSpPr/>
            <p:nvPr/>
          </p:nvSpPr>
          <p:spPr>
            <a:xfrm flipV="1">
              <a:off x="8399399" y="3211033"/>
              <a:ext cx="458535" cy="35598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33" name="Graphic 32" descr="Magnifying glass outline"/>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12753" y="142260"/>
            <a:ext cx="457200" cy="457200"/>
          </a:xfrm>
          <a:prstGeom prst="rect">
            <a:avLst/>
          </a:prstGeom>
        </p:spPr>
      </p:pic>
      <p:sp>
        <p:nvSpPr>
          <p:cNvPr id="34" name="TextBox 33"/>
          <p:cNvSpPr txBox="1"/>
          <p:nvPr/>
        </p:nvSpPr>
        <p:spPr>
          <a:xfrm>
            <a:off x="1865479" y="167976"/>
            <a:ext cx="1871025" cy="369332"/>
          </a:xfrm>
          <a:prstGeom prst="rect">
            <a:avLst/>
          </a:prstGeom>
          <a:noFill/>
        </p:spPr>
        <p:txBody>
          <a:bodyPr wrap="none" rtlCol="0">
            <a:spAutoFit/>
          </a:bodyPr>
          <a:lstStyle/>
          <a:p>
            <a:r>
              <a:rPr lang="en-US" dirty="0">
                <a:solidFill>
                  <a:schemeClr val="bg1"/>
                </a:solidFill>
                <a:latin typeface="Amasis MT Pro Medium" panose="02040604050005020304" pitchFamily="18" charset="0"/>
              </a:rPr>
              <a:t>search </a:t>
            </a:r>
            <a:r>
              <a:rPr lang="en-US" dirty="0" err="1">
                <a:solidFill>
                  <a:schemeClr val="bg1"/>
                </a:solidFill>
                <a:latin typeface="Amasis MT Pro Medium" panose="02040604050005020304" pitchFamily="18" charset="0"/>
              </a:rPr>
              <a:t>facebook</a:t>
            </a:r>
            <a:endParaRPr lang="en-PH" dirty="0">
              <a:solidFill>
                <a:schemeClr val="bg1"/>
              </a:solidFill>
              <a:latin typeface="Amasis MT Pro Medium" panose="02040604050005020304" pitchFamily="18" charset="0"/>
            </a:endParaRPr>
          </a:p>
        </p:txBody>
      </p:sp>
      <p:grpSp>
        <p:nvGrpSpPr>
          <p:cNvPr id="44" name="Group 43"/>
          <p:cNvGrpSpPr/>
          <p:nvPr/>
        </p:nvGrpSpPr>
        <p:grpSpPr>
          <a:xfrm>
            <a:off x="1134511" y="5737713"/>
            <a:ext cx="9922978" cy="836455"/>
            <a:chOff x="1134511" y="5700389"/>
            <a:chExt cx="9922978" cy="836455"/>
          </a:xfrm>
        </p:grpSpPr>
        <p:sp>
          <p:nvSpPr>
            <p:cNvPr id="16" name="Rectangle: Rounded Corners 15"/>
            <p:cNvSpPr/>
            <p:nvPr/>
          </p:nvSpPr>
          <p:spPr>
            <a:xfrm>
              <a:off x="1134511" y="5700389"/>
              <a:ext cx="9922978" cy="836455"/>
            </a:xfrm>
            <a:prstGeom prst="roundRect">
              <a:avLst>
                <a:gd name="adj" fmla="val 34817"/>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5" name="Graphic 34" descr="Thumbs up sign with solid fill"/>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037361" y="5800260"/>
              <a:ext cx="607707" cy="607707"/>
            </a:xfrm>
            <a:prstGeom prst="rect">
              <a:avLst/>
            </a:prstGeom>
          </p:spPr>
        </p:pic>
        <p:sp>
          <p:nvSpPr>
            <p:cNvPr id="36" name="TextBox 35"/>
            <p:cNvSpPr txBox="1"/>
            <p:nvPr/>
          </p:nvSpPr>
          <p:spPr>
            <a:xfrm>
              <a:off x="2639358" y="5873281"/>
              <a:ext cx="779381"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Like</a:t>
              </a:r>
              <a:endParaRPr lang="en-PH" sz="2400" dirty="0">
                <a:solidFill>
                  <a:schemeClr val="bg1"/>
                </a:solidFill>
                <a:latin typeface="Amasis MT Pro Medium" panose="02040604050005020304" pitchFamily="18" charset="0"/>
              </a:endParaRPr>
            </a:p>
          </p:txBody>
        </p:sp>
        <p:cxnSp>
          <p:nvCxnSpPr>
            <p:cNvPr id="38" name="Straight Connector 37"/>
            <p:cNvCxnSpPr/>
            <p:nvPr/>
          </p:nvCxnSpPr>
          <p:spPr>
            <a:xfrm>
              <a:off x="4402544" y="5700389"/>
              <a:ext cx="0" cy="836455"/>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a:xfrm>
              <a:off x="7979388" y="5700389"/>
              <a:ext cx="0" cy="836455"/>
            </a:xfrm>
            <a:prstGeom prst="line">
              <a:avLst/>
            </a:prstGeom>
          </p:spPr>
          <p:style>
            <a:lnRef idx="1">
              <a:schemeClr val="dk1"/>
            </a:lnRef>
            <a:fillRef idx="0">
              <a:schemeClr val="dk1"/>
            </a:fillRef>
            <a:effectRef idx="0">
              <a:schemeClr val="dk1"/>
            </a:effectRef>
            <a:fontRef idx="minor">
              <a:schemeClr val="tx1"/>
            </a:fontRef>
          </p:style>
        </p:cxnSp>
        <p:pic>
          <p:nvPicPr>
            <p:cNvPr id="41" name="Graphic 40" descr="Speech with solid fill"/>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081685" y="5800260"/>
              <a:ext cx="667334" cy="667334"/>
            </a:xfrm>
            <a:prstGeom prst="rect">
              <a:avLst/>
            </a:prstGeom>
          </p:spPr>
        </p:pic>
        <p:sp>
          <p:nvSpPr>
            <p:cNvPr id="50" name="TextBox 49"/>
            <p:cNvSpPr txBox="1"/>
            <p:nvPr/>
          </p:nvSpPr>
          <p:spPr>
            <a:xfrm>
              <a:off x="5681752" y="5873280"/>
              <a:ext cx="1547218"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Comment</a:t>
              </a:r>
              <a:endParaRPr lang="en-PH" sz="2400" dirty="0">
                <a:solidFill>
                  <a:schemeClr val="bg1"/>
                </a:solidFill>
                <a:latin typeface="Amasis MT Pro Medium" panose="02040604050005020304" pitchFamily="18" charset="0"/>
              </a:endParaRPr>
            </a:p>
          </p:txBody>
        </p:sp>
        <p:pic>
          <p:nvPicPr>
            <p:cNvPr id="43" name="Graphic 42" descr="Share with solid fill"/>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682324" y="5793819"/>
              <a:ext cx="614148" cy="614148"/>
            </a:xfrm>
            <a:prstGeom prst="rect">
              <a:avLst/>
            </a:prstGeom>
          </p:spPr>
        </p:pic>
        <p:sp>
          <p:nvSpPr>
            <p:cNvPr id="53" name="TextBox 52"/>
            <p:cNvSpPr txBox="1"/>
            <p:nvPr/>
          </p:nvSpPr>
          <p:spPr>
            <a:xfrm>
              <a:off x="9214109" y="5870061"/>
              <a:ext cx="970137"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Share</a:t>
              </a:r>
              <a:endParaRPr lang="en-PH" sz="2400" dirty="0">
                <a:solidFill>
                  <a:schemeClr val="bg1"/>
                </a:solidFill>
                <a:latin typeface="Amasis MT Pro Medium" panose="02040604050005020304" pitchFamily="18" charset="0"/>
              </a:endParaRPr>
            </a:p>
          </p:txBody>
        </p:sp>
      </p:grpSp>
      <p:grpSp>
        <p:nvGrpSpPr>
          <p:cNvPr id="46" name="Group 45"/>
          <p:cNvGrpSpPr/>
          <p:nvPr/>
        </p:nvGrpSpPr>
        <p:grpSpPr>
          <a:xfrm>
            <a:off x="-2160905" y="1297356"/>
            <a:ext cx="964150" cy="941582"/>
            <a:chOff x="2318916" y="1101605"/>
            <a:chExt cx="964150" cy="941582"/>
          </a:xfrm>
        </p:grpSpPr>
        <p:sp>
          <p:nvSpPr>
            <p:cNvPr id="45" name="Rectangle 44"/>
            <p:cNvSpPr/>
            <p:nvPr/>
          </p:nvSpPr>
          <p:spPr>
            <a:xfrm>
              <a:off x="2318916" y="1101605"/>
              <a:ext cx="964150" cy="94158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5" name="Graphic 54" descr="Male profile with solid fill"/>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343791" y="1124450"/>
              <a:ext cx="914400" cy="914400"/>
            </a:xfrm>
            <a:prstGeom prst="rect">
              <a:avLst/>
            </a:prstGeom>
            <a:effectLst>
              <a:outerShdw blurRad="63500" sx="102000" sy="102000" algn="ctr" rotWithShape="0">
                <a:prstClr val="black">
                  <a:alpha val="40000"/>
                </a:prstClr>
              </a:outerShdw>
            </a:effectLst>
          </p:spPr>
        </p:pic>
      </p:grpSp>
      <p:pic>
        <p:nvPicPr>
          <p:cNvPr id="52" name="Graphic 51" descr="Hamburger Menu Icon outline"/>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254014" y="1030619"/>
            <a:ext cx="600471" cy="600471"/>
          </a:xfrm>
          <a:prstGeom prst="rect">
            <a:avLst/>
          </a:prstGeom>
        </p:spPr>
      </p:pic>
      <p:sp>
        <p:nvSpPr>
          <p:cNvPr id="58" name="TextBox 57"/>
          <p:cNvSpPr txBox="1"/>
          <p:nvPr/>
        </p:nvSpPr>
        <p:spPr>
          <a:xfrm>
            <a:off x="3061335" y="1054100"/>
            <a:ext cx="6167120" cy="645160"/>
          </a:xfrm>
          <a:prstGeom prst="rect">
            <a:avLst/>
          </a:prstGeom>
          <a:noFill/>
        </p:spPr>
        <p:txBody>
          <a:bodyPr wrap="square" rtlCol="0">
            <a:spAutoFit/>
          </a:bodyPr>
          <a:lstStyle/>
          <a:p>
            <a:r>
              <a:rPr lang="en-US" sz="3600" dirty="0" err="1">
                <a:solidFill>
                  <a:schemeClr val="bg1"/>
                </a:solidFill>
                <a:latin typeface="Amasis MT Pro Medium" panose="02040604050005020304" pitchFamily="18" charset="0"/>
              </a:rPr>
              <a:t>Tạo</a:t>
            </a:r>
            <a:r>
              <a:rPr lang="en-US" sz="3600" dirty="0">
                <a:solidFill>
                  <a:schemeClr val="bg1"/>
                </a:solidFill>
                <a:latin typeface="Amasis MT Pro Medium" panose="02040604050005020304" pitchFamily="18" charset="0"/>
              </a:rPr>
              <a:t> </a:t>
            </a:r>
            <a:r>
              <a:rPr lang="en-US" sz="3600" dirty="0" err="1">
                <a:solidFill>
                  <a:schemeClr val="bg1"/>
                </a:solidFill>
                <a:latin typeface="Amasis MT Pro Medium" panose="02040604050005020304" pitchFamily="18" charset="0"/>
              </a:rPr>
              <a:t>hàm</a:t>
            </a:r>
            <a:r>
              <a:rPr lang="en-US" sz="3600" dirty="0">
                <a:solidFill>
                  <a:schemeClr val="bg1"/>
                </a:solidFill>
                <a:latin typeface="Amasis MT Pro Medium" panose="02040604050005020304" pitchFamily="18" charset="0"/>
              </a:rPr>
              <a:t> </a:t>
            </a:r>
            <a:r>
              <a:rPr lang="vi-VN" altLang="en-US" sz="3600" dirty="0">
                <a:solidFill>
                  <a:schemeClr val="bg1"/>
                </a:solidFill>
                <a:latin typeface="Amasis MT Pro Medium" panose="02040604050005020304" pitchFamily="18" charset="0"/>
              </a:rPr>
              <a:t>repairtodo</a:t>
            </a:r>
          </a:p>
        </p:txBody>
      </p:sp>
      <p:sp>
        <p:nvSpPr>
          <p:cNvPr id="60" name="Rectangle: Rounded Corners 59"/>
          <p:cNvSpPr/>
          <p:nvPr/>
        </p:nvSpPr>
        <p:spPr>
          <a:xfrm>
            <a:off x="9228661" y="7675628"/>
            <a:ext cx="2679404" cy="4289625"/>
          </a:xfrm>
          <a:prstGeom prst="roundRect">
            <a:avLst/>
          </a:prstGeom>
          <a:blipFill>
            <a:blip r:embed="rId16"/>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 name="Picture 1" descr="repair3"/>
          <p:cNvPicPr>
            <a:picLocks noChangeAspect="1"/>
          </p:cNvPicPr>
          <p:nvPr/>
        </p:nvPicPr>
        <p:blipFill>
          <a:blip r:embed="rId17"/>
          <a:stretch>
            <a:fillRect/>
          </a:stretch>
        </p:blipFill>
        <p:spPr>
          <a:xfrm>
            <a:off x="1003300" y="1699260"/>
            <a:ext cx="5227955" cy="4038600"/>
          </a:xfrm>
          <a:prstGeom prst="rect">
            <a:avLst/>
          </a:prstGeom>
        </p:spPr>
      </p:pic>
      <p:pic>
        <p:nvPicPr>
          <p:cNvPr id="5" name="Picture 4" descr="repair4"/>
          <p:cNvPicPr>
            <a:picLocks noChangeAspect="1"/>
          </p:cNvPicPr>
          <p:nvPr/>
        </p:nvPicPr>
        <p:blipFill>
          <a:blip r:embed="rId18"/>
          <a:stretch>
            <a:fillRect/>
          </a:stretch>
        </p:blipFill>
        <p:spPr>
          <a:xfrm>
            <a:off x="6231890" y="1701165"/>
            <a:ext cx="4956810" cy="403606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58"/>
                                        </p:tgtEl>
                                        <p:attrNameLst>
                                          <p:attrName>style.visibility</p:attrName>
                                        </p:attrNameLst>
                                      </p:cBhvr>
                                      <p:to>
                                        <p:strVal val="visible"/>
                                      </p:to>
                                    </p:set>
                                    <p:animEffect transition="in" filter="fade">
                                      <p:cBhvr>
                                        <p:cTn id="7" dur="750"/>
                                        <p:tgtEl>
                                          <p:spTgt spid="58"/>
                                        </p:tgtEl>
                                      </p:cBhvr>
                                    </p:animEffect>
                                  </p:childTnLst>
                                </p:cTn>
                              </p:par>
                            </p:childTnLst>
                          </p:cTn>
                        </p:par>
                        <p:par>
                          <p:cTn id="8" fill="hold">
                            <p:stCondLst>
                              <p:cond delay="1875"/>
                            </p:stCondLst>
                            <p:childTnLst>
                              <p:par>
                                <p:cTn id="9" presetID="6"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circle(in)">
                                      <p:cBhvr>
                                        <p:cTn id="11" dur="20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5" name="Rectangle: Rounded Corners 14"/>
          <p:cNvSpPr/>
          <p:nvPr/>
        </p:nvSpPr>
        <p:spPr>
          <a:xfrm>
            <a:off x="1003300" y="993305"/>
            <a:ext cx="10185400" cy="5693226"/>
          </a:xfrm>
          <a:prstGeom prst="roundRect">
            <a:avLst>
              <a:gd name="adj" fmla="val 7967"/>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Rectangle 12"/>
          <p:cNvSpPr/>
          <p:nvPr/>
        </p:nvSpPr>
        <p:spPr>
          <a:xfrm>
            <a:off x="0" y="0"/>
            <a:ext cx="12192000" cy="78000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 name="Picture 2" descr="Icon&#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765" y="-88847"/>
            <a:ext cx="954637" cy="954637"/>
          </a:xfrm>
          <a:prstGeom prst="rect">
            <a:avLst/>
          </a:prstGeom>
        </p:spPr>
      </p:pic>
      <p:sp>
        <p:nvSpPr>
          <p:cNvPr id="4" name="Rectangle: Rounded Corners 3"/>
          <p:cNvSpPr/>
          <p:nvPr/>
        </p:nvSpPr>
        <p:spPr>
          <a:xfrm>
            <a:off x="1202978" y="148857"/>
            <a:ext cx="2894275" cy="454184"/>
          </a:xfrm>
          <a:prstGeom prst="roundRect">
            <a:avLst>
              <a:gd name="adj"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 name="Graphic 5" descr="Home with solid fill"/>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0275" y="148857"/>
            <a:ext cx="454184" cy="454184"/>
          </a:xfrm>
          <a:prstGeom prst="rect">
            <a:avLst/>
          </a:prstGeom>
        </p:spPr>
      </p:pic>
      <p:pic>
        <p:nvPicPr>
          <p:cNvPr id="8" name="Graphic 7" descr="Presentation with media with solid fill"/>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7511" y="148857"/>
            <a:ext cx="454185" cy="454185"/>
          </a:xfrm>
          <a:prstGeom prst="rect">
            <a:avLst/>
          </a:prstGeom>
        </p:spPr>
      </p:pic>
      <p:pic>
        <p:nvPicPr>
          <p:cNvPr id="10" name="Graphic 9" descr="Store with solid fill"/>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74786" y="148857"/>
            <a:ext cx="454184" cy="454184"/>
          </a:xfrm>
          <a:prstGeom prst="rect">
            <a:avLst/>
          </a:prstGeom>
        </p:spPr>
      </p:pic>
      <p:pic>
        <p:nvPicPr>
          <p:cNvPr id="12" name="Graphic 11" descr="Flag with solid fill"/>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14488" y="148857"/>
            <a:ext cx="454184" cy="454184"/>
          </a:xfrm>
          <a:prstGeom prst="rect">
            <a:avLst/>
          </a:prstGeom>
        </p:spPr>
      </p:pic>
      <p:pic>
        <p:nvPicPr>
          <p:cNvPr id="19" name="Graphic 18" descr="Female Profile with solid fill"/>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96472" y="167976"/>
            <a:ext cx="454184" cy="454184"/>
          </a:xfrm>
          <a:prstGeom prst="rect">
            <a:avLst/>
          </a:prstGeom>
        </p:spPr>
      </p:pic>
      <p:grpSp>
        <p:nvGrpSpPr>
          <p:cNvPr id="28" name="Group 27"/>
          <p:cNvGrpSpPr/>
          <p:nvPr/>
        </p:nvGrpSpPr>
        <p:grpSpPr>
          <a:xfrm>
            <a:off x="9944143" y="167976"/>
            <a:ext cx="477904" cy="454184"/>
            <a:chOff x="8567357" y="1630008"/>
            <a:chExt cx="698205" cy="719089"/>
          </a:xfrm>
        </p:grpSpPr>
        <p:sp>
          <p:nvSpPr>
            <p:cNvPr id="24" name="Oval 23"/>
            <p:cNvSpPr/>
            <p:nvPr/>
          </p:nvSpPr>
          <p:spPr>
            <a:xfrm>
              <a:off x="8567357" y="1630008"/>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1" name="Graphic 20" descr="Chat bubble with solid fill"/>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10693" y="1737566"/>
              <a:ext cx="611531" cy="611531"/>
            </a:xfrm>
            <a:prstGeom prst="rect">
              <a:avLst/>
            </a:prstGeom>
          </p:spPr>
        </p:pic>
      </p:grpSp>
      <p:grpSp>
        <p:nvGrpSpPr>
          <p:cNvPr id="29" name="Group 28"/>
          <p:cNvGrpSpPr/>
          <p:nvPr/>
        </p:nvGrpSpPr>
        <p:grpSpPr>
          <a:xfrm>
            <a:off x="10615534" y="167976"/>
            <a:ext cx="477904" cy="454184"/>
            <a:chOff x="10056709" y="2632409"/>
            <a:chExt cx="698205" cy="698205"/>
          </a:xfrm>
        </p:grpSpPr>
        <p:sp>
          <p:nvSpPr>
            <p:cNvPr id="25" name="Oval 24"/>
            <p:cNvSpPr/>
            <p:nvPr/>
          </p:nvSpPr>
          <p:spPr>
            <a:xfrm>
              <a:off x="10056709" y="2632409"/>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3" name="Graphic 22" descr="Ringer with solid fill"/>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93922" y="2632409"/>
              <a:ext cx="623777" cy="623777"/>
            </a:xfrm>
            <a:prstGeom prst="rect">
              <a:avLst/>
            </a:prstGeom>
          </p:spPr>
        </p:pic>
      </p:grpSp>
      <p:grpSp>
        <p:nvGrpSpPr>
          <p:cNvPr id="31" name="Group 30"/>
          <p:cNvGrpSpPr/>
          <p:nvPr/>
        </p:nvGrpSpPr>
        <p:grpSpPr>
          <a:xfrm>
            <a:off x="11286925" y="161442"/>
            <a:ext cx="454184" cy="467253"/>
            <a:chOff x="8279565" y="2981512"/>
            <a:chExt cx="698205" cy="698205"/>
          </a:xfrm>
        </p:grpSpPr>
        <p:sp>
          <p:nvSpPr>
            <p:cNvPr id="26" name="Oval 25"/>
            <p:cNvSpPr/>
            <p:nvPr/>
          </p:nvSpPr>
          <p:spPr>
            <a:xfrm>
              <a:off x="8279565" y="2981512"/>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Isosceles Triangle 29"/>
            <p:cNvSpPr/>
            <p:nvPr/>
          </p:nvSpPr>
          <p:spPr>
            <a:xfrm flipV="1">
              <a:off x="8399399" y="3211033"/>
              <a:ext cx="458535" cy="35598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33" name="Graphic 32" descr="Magnifying glass outline"/>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12753" y="142260"/>
            <a:ext cx="457200" cy="457200"/>
          </a:xfrm>
          <a:prstGeom prst="rect">
            <a:avLst/>
          </a:prstGeom>
        </p:spPr>
      </p:pic>
      <p:sp>
        <p:nvSpPr>
          <p:cNvPr id="34" name="TextBox 33"/>
          <p:cNvSpPr txBox="1"/>
          <p:nvPr/>
        </p:nvSpPr>
        <p:spPr>
          <a:xfrm>
            <a:off x="1865479" y="167976"/>
            <a:ext cx="1871025" cy="369332"/>
          </a:xfrm>
          <a:prstGeom prst="rect">
            <a:avLst/>
          </a:prstGeom>
          <a:noFill/>
        </p:spPr>
        <p:txBody>
          <a:bodyPr wrap="none" rtlCol="0">
            <a:spAutoFit/>
          </a:bodyPr>
          <a:lstStyle/>
          <a:p>
            <a:r>
              <a:rPr lang="en-US" dirty="0">
                <a:solidFill>
                  <a:schemeClr val="bg1"/>
                </a:solidFill>
                <a:latin typeface="Amasis MT Pro Medium" panose="02040604050005020304" pitchFamily="18" charset="0"/>
              </a:rPr>
              <a:t>search </a:t>
            </a:r>
            <a:r>
              <a:rPr lang="en-US" dirty="0" err="1">
                <a:solidFill>
                  <a:schemeClr val="bg1"/>
                </a:solidFill>
                <a:latin typeface="Amasis MT Pro Medium" panose="02040604050005020304" pitchFamily="18" charset="0"/>
              </a:rPr>
              <a:t>facebook</a:t>
            </a:r>
            <a:endParaRPr lang="en-PH" dirty="0">
              <a:solidFill>
                <a:schemeClr val="bg1"/>
              </a:solidFill>
              <a:latin typeface="Amasis MT Pro Medium" panose="02040604050005020304" pitchFamily="18" charset="0"/>
            </a:endParaRPr>
          </a:p>
        </p:txBody>
      </p:sp>
      <p:grpSp>
        <p:nvGrpSpPr>
          <p:cNvPr id="44" name="Group 43"/>
          <p:cNvGrpSpPr/>
          <p:nvPr/>
        </p:nvGrpSpPr>
        <p:grpSpPr>
          <a:xfrm>
            <a:off x="1134511" y="5737713"/>
            <a:ext cx="9922978" cy="836455"/>
            <a:chOff x="1134511" y="5700389"/>
            <a:chExt cx="9922978" cy="836455"/>
          </a:xfrm>
        </p:grpSpPr>
        <p:sp>
          <p:nvSpPr>
            <p:cNvPr id="16" name="Rectangle: Rounded Corners 15"/>
            <p:cNvSpPr/>
            <p:nvPr/>
          </p:nvSpPr>
          <p:spPr>
            <a:xfrm>
              <a:off x="1134511" y="5700389"/>
              <a:ext cx="9922978" cy="836455"/>
            </a:xfrm>
            <a:prstGeom prst="roundRect">
              <a:avLst>
                <a:gd name="adj" fmla="val 34817"/>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5" name="Graphic 34" descr="Thumbs up sign with solid fill"/>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037361" y="5800260"/>
              <a:ext cx="607707" cy="607707"/>
            </a:xfrm>
            <a:prstGeom prst="rect">
              <a:avLst/>
            </a:prstGeom>
          </p:spPr>
        </p:pic>
        <p:sp>
          <p:nvSpPr>
            <p:cNvPr id="36" name="TextBox 35"/>
            <p:cNvSpPr txBox="1"/>
            <p:nvPr/>
          </p:nvSpPr>
          <p:spPr>
            <a:xfrm>
              <a:off x="2639358" y="5873281"/>
              <a:ext cx="779381"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Like</a:t>
              </a:r>
              <a:endParaRPr lang="en-PH" sz="2400" dirty="0">
                <a:solidFill>
                  <a:schemeClr val="bg1"/>
                </a:solidFill>
                <a:latin typeface="Amasis MT Pro Medium" panose="02040604050005020304" pitchFamily="18" charset="0"/>
              </a:endParaRPr>
            </a:p>
          </p:txBody>
        </p:sp>
        <p:cxnSp>
          <p:nvCxnSpPr>
            <p:cNvPr id="38" name="Straight Connector 37"/>
            <p:cNvCxnSpPr/>
            <p:nvPr/>
          </p:nvCxnSpPr>
          <p:spPr>
            <a:xfrm>
              <a:off x="4402544" y="5700389"/>
              <a:ext cx="0" cy="836455"/>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a:xfrm>
              <a:off x="7979388" y="5700389"/>
              <a:ext cx="0" cy="836455"/>
            </a:xfrm>
            <a:prstGeom prst="line">
              <a:avLst/>
            </a:prstGeom>
          </p:spPr>
          <p:style>
            <a:lnRef idx="1">
              <a:schemeClr val="dk1"/>
            </a:lnRef>
            <a:fillRef idx="0">
              <a:schemeClr val="dk1"/>
            </a:fillRef>
            <a:effectRef idx="0">
              <a:schemeClr val="dk1"/>
            </a:effectRef>
            <a:fontRef idx="minor">
              <a:schemeClr val="tx1"/>
            </a:fontRef>
          </p:style>
        </p:cxnSp>
        <p:pic>
          <p:nvPicPr>
            <p:cNvPr id="41" name="Graphic 40" descr="Speech with solid fill"/>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081685" y="5800260"/>
              <a:ext cx="667334" cy="667334"/>
            </a:xfrm>
            <a:prstGeom prst="rect">
              <a:avLst/>
            </a:prstGeom>
          </p:spPr>
        </p:pic>
        <p:sp>
          <p:nvSpPr>
            <p:cNvPr id="50" name="TextBox 49"/>
            <p:cNvSpPr txBox="1"/>
            <p:nvPr/>
          </p:nvSpPr>
          <p:spPr>
            <a:xfrm>
              <a:off x="5681752" y="5873280"/>
              <a:ext cx="1547218"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Comment</a:t>
              </a:r>
              <a:endParaRPr lang="en-PH" sz="2400" dirty="0">
                <a:solidFill>
                  <a:schemeClr val="bg1"/>
                </a:solidFill>
                <a:latin typeface="Amasis MT Pro Medium" panose="02040604050005020304" pitchFamily="18" charset="0"/>
              </a:endParaRPr>
            </a:p>
          </p:txBody>
        </p:sp>
        <p:pic>
          <p:nvPicPr>
            <p:cNvPr id="43" name="Graphic 42" descr="Share with solid fill"/>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682324" y="5793819"/>
              <a:ext cx="614148" cy="614148"/>
            </a:xfrm>
            <a:prstGeom prst="rect">
              <a:avLst/>
            </a:prstGeom>
          </p:spPr>
        </p:pic>
        <p:sp>
          <p:nvSpPr>
            <p:cNvPr id="53" name="TextBox 52"/>
            <p:cNvSpPr txBox="1"/>
            <p:nvPr/>
          </p:nvSpPr>
          <p:spPr>
            <a:xfrm>
              <a:off x="9214109" y="5870061"/>
              <a:ext cx="970137"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Share</a:t>
              </a:r>
              <a:endParaRPr lang="en-PH" sz="2400" dirty="0">
                <a:solidFill>
                  <a:schemeClr val="bg1"/>
                </a:solidFill>
                <a:latin typeface="Amasis MT Pro Medium" panose="02040604050005020304" pitchFamily="18" charset="0"/>
              </a:endParaRPr>
            </a:p>
          </p:txBody>
        </p:sp>
      </p:grpSp>
      <p:grpSp>
        <p:nvGrpSpPr>
          <p:cNvPr id="46" name="Group 45"/>
          <p:cNvGrpSpPr/>
          <p:nvPr/>
        </p:nvGrpSpPr>
        <p:grpSpPr>
          <a:xfrm>
            <a:off x="-2160905" y="1297356"/>
            <a:ext cx="964150" cy="941582"/>
            <a:chOff x="2318916" y="1101605"/>
            <a:chExt cx="964150" cy="941582"/>
          </a:xfrm>
        </p:grpSpPr>
        <p:sp>
          <p:nvSpPr>
            <p:cNvPr id="45" name="Rectangle 44"/>
            <p:cNvSpPr/>
            <p:nvPr/>
          </p:nvSpPr>
          <p:spPr>
            <a:xfrm>
              <a:off x="2318916" y="1101605"/>
              <a:ext cx="964150" cy="94158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5" name="Graphic 54" descr="Male profile with solid fill"/>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343791" y="1124450"/>
              <a:ext cx="914400" cy="914400"/>
            </a:xfrm>
            <a:prstGeom prst="rect">
              <a:avLst/>
            </a:prstGeom>
            <a:effectLst>
              <a:outerShdw blurRad="63500" sx="102000" sy="102000" algn="ctr" rotWithShape="0">
                <a:prstClr val="black">
                  <a:alpha val="40000"/>
                </a:prstClr>
              </a:outerShdw>
            </a:effectLst>
          </p:spPr>
        </p:pic>
      </p:grpSp>
      <p:pic>
        <p:nvPicPr>
          <p:cNvPr id="52" name="Graphic 51" descr="Hamburger Menu Icon outline"/>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254014" y="1030619"/>
            <a:ext cx="600471" cy="600471"/>
          </a:xfrm>
          <a:prstGeom prst="rect">
            <a:avLst/>
          </a:prstGeom>
        </p:spPr>
      </p:pic>
      <p:sp>
        <p:nvSpPr>
          <p:cNvPr id="58" name="TextBox 57"/>
          <p:cNvSpPr txBox="1"/>
          <p:nvPr/>
        </p:nvSpPr>
        <p:spPr>
          <a:xfrm>
            <a:off x="3046730" y="986155"/>
            <a:ext cx="6167120" cy="645160"/>
          </a:xfrm>
          <a:prstGeom prst="rect">
            <a:avLst/>
          </a:prstGeom>
          <a:noFill/>
        </p:spPr>
        <p:txBody>
          <a:bodyPr wrap="square" rtlCol="0">
            <a:spAutoFit/>
          </a:bodyPr>
          <a:lstStyle/>
          <a:p>
            <a:r>
              <a:rPr lang="en-US" sz="3600" dirty="0" err="1">
                <a:solidFill>
                  <a:schemeClr val="bg1"/>
                </a:solidFill>
                <a:latin typeface="Amasis MT Pro Medium" panose="02040604050005020304" pitchFamily="18" charset="0"/>
              </a:rPr>
              <a:t>Tạo</a:t>
            </a:r>
            <a:r>
              <a:rPr lang="en-US" sz="3600" dirty="0">
                <a:solidFill>
                  <a:schemeClr val="bg1"/>
                </a:solidFill>
                <a:latin typeface="Amasis MT Pro Medium" panose="02040604050005020304" pitchFamily="18" charset="0"/>
              </a:rPr>
              <a:t> </a:t>
            </a:r>
            <a:r>
              <a:rPr lang="en-US" sz="3600" dirty="0" err="1">
                <a:solidFill>
                  <a:schemeClr val="bg1"/>
                </a:solidFill>
                <a:latin typeface="Amasis MT Pro Medium" panose="02040604050005020304" pitchFamily="18" charset="0"/>
              </a:rPr>
              <a:t>hàm</a:t>
            </a:r>
            <a:r>
              <a:rPr lang="en-US" sz="3600" dirty="0">
                <a:solidFill>
                  <a:schemeClr val="bg1"/>
                </a:solidFill>
                <a:latin typeface="Amasis MT Pro Medium" panose="02040604050005020304" pitchFamily="18" charset="0"/>
              </a:rPr>
              <a:t> </a:t>
            </a:r>
            <a:r>
              <a:rPr lang="vi-VN" altLang="en-US" sz="3600" dirty="0">
                <a:solidFill>
                  <a:schemeClr val="bg1"/>
                </a:solidFill>
                <a:latin typeface="Amasis MT Pro Medium" panose="02040604050005020304" pitchFamily="18" charset="0"/>
              </a:rPr>
              <a:t>repairtodo</a:t>
            </a:r>
          </a:p>
        </p:txBody>
      </p:sp>
      <p:sp>
        <p:nvSpPr>
          <p:cNvPr id="60" name="Rectangle: Rounded Corners 59"/>
          <p:cNvSpPr/>
          <p:nvPr/>
        </p:nvSpPr>
        <p:spPr>
          <a:xfrm>
            <a:off x="9228661" y="7675628"/>
            <a:ext cx="2679404" cy="4289625"/>
          </a:xfrm>
          <a:prstGeom prst="roundRect">
            <a:avLst/>
          </a:prstGeom>
          <a:blipFill>
            <a:blip r:embed="rId16"/>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 name="Picture 1" descr="repair5"/>
          <p:cNvPicPr>
            <a:picLocks noChangeAspect="1"/>
          </p:cNvPicPr>
          <p:nvPr/>
        </p:nvPicPr>
        <p:blipFill>
          <a:blip r:embed="rId17"/>
          <a:stretch>
            <a:fillRect/>
          </a:stretch>
        </p:blipFill>
        <p:spPr>
          <a:xfrm>
            <a:off x="2159635" y="1561465"/>
            <a:ext cx="7872730" cy="417639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58"/>
                                        </p:tgtEl>
                                        <p:attrNameLst>
                                          <p:attrName>style.visibility</p:attrName>
                                        </p:attrNameLst>
                                      </p:cBhvr>
                                      <p:to>
                                        <p:strVal val="visible"/>
                                      </p:to>
                                    </p:set>
                                    <p:animEffect transition="in" filter="fade">
                                      <p:cBhvr>
                                        <p:cTn id="7" dur="750"/>
                                        <p:tgtEl>
                                          <p:spTgt spid="58"/>
                                        </p:tgtEl>
                                      </p:cBhvr>
                                    </p:animEffect>
                                  </p:childTnLst>
                                </p:cTn>
                              </p:par>
                            </p:childTnLst>
                          </p:cTn>
                        </p:par>
                        <p:par>
                          <p:cTn id="8" fill="hold">
                            <p:stCondLst>
                              <p:cond delay="1875"/>
                            </p:stCondLst>
                            <p:childTnLst>
                              <p:par>
                                <p:cTn id="9" presetID="26"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80">
                                          <p:stCondLst>
                                            <p:cond delay="0"/>
                                          </p:stCondLst>
                                        </p:cTn>
                                        <p:tgtEl>
                                          <p:spTgt spid="2"/>
                                        </p:tgtEl>
                                      </p:cBhvr>
                                    </p:animEffect>
                                    <p:anim calcmode="lin" valueType="num">
                                      <p:cBhvr>
                                        <p:cTn id="12"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7" dur="26">
                                          <p:stCondLst>
                                            <p:cond delay="650"/>
                                          </p:stCondLst>
                                        </p:cTn>
                                        <p:tgtEl>
                                          <p:spTgt spid="2"/>
                                        </p:tgtEl>
                                      </p:cBhvr>
                                      <p:to x="100000" y="60000"/>
                                    </p:animScale>
                                    <p:animScale>
                                      <p:cBhvr>
                                        <p:cTn id="18" dur="166" decel="50000">
                                          <p:stCondLst>
                                            <p:cond delay="676"/>
                                          </p:stCondLst>
                                        </p:cTn>
                                        <p:tgtEl>
                                          <p:spTgt spid="2"/>
                                        </p:tgtEl>
                                      </p:cBhvr>
                                      <p:to x="100000" y="100000"/>
                                    </p:animScale>
                                    <p:animScale>
                                      <p:cBhvr>
                                        <p:cTn id="19" dur="26">
                                          <p:stCondLst>
                                            <p:cond delay="1312"/>
                                          </p:stCondLst>
                                        </p:cTn>
                                        <p:tgtEl>
                                          <p:spTgt spid="2"/>
                                        </p:tgtEl>
                                      </p:cBhvr>
                                      <p:to x="100000" y="80000"/>
                                    </p:animScale>
                                    <p:animScale>
                                      <p:cBhvr>
                                        <p:cTn id="20" dur="166" decel="50000">
                                          <p:stCondLst>
                                            <p:cond delay="1338"/>
                                          </p:stCondLst>
                                        </p:cTn>
                                        <p:tgtEl>
                                          <p:spTgt spid="2"/>
                                        </p:tgtEl>
                                      </p:cBhvr>
                                      <p:to x="100000" y="100000"/>
                                    </p:animScale>
                                    <p:animScale>
                                      <p:cBhvr>
                                        <p:cTn id="21" dur="26">
                                          <p:stCondLst>
                                            <p:cond delay="1642"/>
                                          </p:stCondLst>
                                        </p:cTn>
                                        <p:tgtEl>
                                          <p:spTgt spid="2"/>
                                        </p:tgtEl>
                                      </p:cBhvr>
                                      <p:to x="100000" y="90000"/>
                                    </p:animScale>
                                    <p:animScale>
                                      <p:cBhvr>
                                        <p:cTn id="22" dur="166" decel="50000">
                                          <p:stCondLst>
                                            <p:cond delay="1668"/>
                                          </p:stCondLst>
                                        </p:cTn>
                                        <p:tgtEl>
                                          <p:spTgt spid="2"/>
                                        </p:tgtEl>
                                      </p:cBhvr>
                                      <p:to x="100000" y="100000"/>
                                    </p:animScale>
                                    <p:animScale>
                                      <p:cBhvr>
                                        <p:cTn id="23" dur="26">
                                          <p:stCondLst>
                                            <p:cond delay="1808"/>
                                          </p:stCondLst>
                                        </p:cTn>
                                        <p:tgtEl>
                                          <p:spTgt spid="2"/>
                                        </p:tgtEl>
                                      </p:cBhvr>
                                      <p:to x="100000" y="95000"/>
                                    </p:animScale>
                                    <p:animScale>
                                      <p:cBhvr>
                                        <p:cTn id="24"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5" name="Rectangle: Rounded Corners 14"/>
          <p:cNvSpPr/>
          <p:nvPr/>
        </p:nvSpPr>
        <p:spPr>
          <a:xfrm>
            <a:off x="1003300" y="993305"/>
            <a:ext cx="10185400" cy="5693226"/>
          </a:xfrm>
          <a:prstGeom prst="roundRect">
            <a:avLst>
              <a:gd name="adj" fmla="val 7967"/>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Rectangle 12"/>
          <p:cNvSpPr/>
          <p:nvPr/>
        </p:nvSpPr>
        <p:spPr>
          <a:xfrm>
            <a:off x="0" y="0"/>
            <a:ext cx="12192000" cy="78000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 name="Picture 2" descr="Icon&#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765" y="-88847"/>
            <a:ext cx="954637" cy="954637"/>
          </a:xfrm>
          <a:prstGeom prst="rect">
            <a:avLst/>
          </a:prstGeom>
        </p:spPr>
      </p:pic>
      <p:sp>
        <p:nvSpPr>
          <p:cNvPr id="4" name="Rectangle: Rounded Corners 3"/>
          <p:cNvSpPr/>
          <p:nvPr/>
        </p:nvSpPr>
        <p:spPr>
          <a:xfrm>
            <a:off x="1202978" y="148857"/>
            <a:ext cx="2894275" cy="454184"/>
          </a:xfrm>
          <a:prstGeom prst="roundRect">
            <a:avLst>
              <a:gd name="adj"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 name="Graphic 5" descr="Home with solid fill"/>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0275" y="148857"/>
            <a:ext cx="454184" cy="454184"/>
          </a:xfrm>
          <a:prstGeom prst="rect">
            <a:avLst/>
          </a:prstGeom>
        </p:spPr>
      </p:pic>
      <p:pic>
        <p:nvPicPr>
          <p:cNvPr id="8" name="Graphic 7" descr="Presentation with media with solid fill"/>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7511" y="148857"/>
            <a:ext cx="454185" cy="454185"/>
          </a:xfrm>
          <a:prstGeom prst="rect">
            <a:avLst/>
          </a:prstGeom>
        </p:spPr>
      </p:pic>
      <p:pic>
        <p:nvPicPr>
          <p:cNvPr id="10" name="Graphic 9" descr="Store with solid fill"/>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74786" y="148857"/>
            <a:ext cx="454184" cy="454184"/>
          </a:xfrm>
          <a:prstGeom prst="rect">
            <a:avLst/>
          </a:prstGeom>
        </p:spPr>
      </p:pic>
      <p:pic>
        <p:nvPicPr>
          <p:cNvPr id="12" name="Graphic 11" descr="Flag with solid fill"/>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14488" y="148857"/>
            <a:ext cx="454184" cy="454184"/>
          </a:xfrm>
          <a:prstGeom prst="rect">
            <a:avLst/>
          </a:prstGeom>
        </p:spPr>
      </p:pic>
      <p:pic>
        <p:nvPicPr>
          <p:cNvPr id="19" name="Graphic 18" descr="Female Profile with solid fill"/>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96472" y="167976"/>
            <a:ext cx="454184" cy="454184"/>
          </a:xfrm>
          <a:prstGeom prst="rect">
            <a:avLst/>
          </a:prstGeom>
        </p:spPr>
      </p:pic>
      <p:grpSp>
        <p:nvGrpSpPr>
          <p:cNvPr id="28" name="Group 27"/>
          <p:cNvGrpSpPr/>
          <p:nvPr/>
        </p:nvGrpSpPr>
        <p:grpSpPr>
          <a:xfrm>
            <a:off x="9944143" y="167976"/>
            <a:ext cx="477904" cy="454184"/>
            <a:chOff x="8567357" y="1630008"/>
            <a:chExt cx="698205" cy="719089"/>
          </a:xfrm>
        </p:grpSpPr>
        <p:sp>
          <p:nvSpPr>
            <p:cNvPr id="24" name="Oval 23"/>
            <p:cNvSpPr/>
            <p:nvPr/>
          </p:nvSpPr>
          <p:spPr>
            <a:xfrm>
              <a:off x="8567357" y="1630008"/>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1" name="Graphic 20" descr="Chat bubble with solid fill"/>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10693" y="1737566"/>
              <a:ext cx="611531" cy="611531"/>
            </a:xfrm>
            <a:prstGeom prst="rect">
              <a:avLst/>
            </a:prstGeom>
          </p:spPr>
        </p:pic>
      </p:grpSp>
      <p:grpSp>
        <p:nvGrpSpPr>
          <p:cNvPr id="29" name="Group 28"/>
          <p:cNvGrpSpPr/>
          <p:nvPr/>
        </p:nvGrpSpPr>
        <p:grpSpPr>
          <a:xfrm>
            <a:off x="10615534" y="167976"/>
            <a:ext cx="477904" cy="454184"/>
            <a:chOff x="10056709" y="2632409"/>
            <a:chExt cx="698205" cy="698205"/>
          </a:xfrm>
        </p:grpSpPr>
        <p:sp>
          <p:nvSpPr>
            <p:cNvPr id="25" name="Oval 24"/>
            <p:cNvSpPr/>
            <p:nvPr/>
          </p:nvSpPr>
          <p:spPr>
            <a:xfrm>
              <a:off x="10056709" y="2632409"/>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3" name="Graphic 22" descr="Ringer with solid fill"/>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93922" y="2632409"/>
              <a:ext cx="623777" cy="623777"/>
            </a:xfrm>
            <a:prstGeom prst="rect">
              <a:avLst/>
            </a:prstGeom>
          </p:spPr>
        </p:pic>
      </p:grpSp>
      <p:grpSp>
        <p:nvGrpSpPr>
          <p:cNvPr id="31" name="Group 30"/>
          <p:cNvGrpSpPr/>
          <p:nvPr/>
        </p:nvGrpSpPr>
        <p:grpSpPr>
          <a:xfrm>
            <a:off x="11286925" y="161442"/>
            <a:ext cx="454184" cy="467253"/>
            <a:chOff x="8279565" y="2981512"/>
            <a:chExt cx="698205" cy="698205"/>
          </a:xfrm>
        </p:grpSpPr>
        <p:sp>
          <p:nvSpPr>
            <p:cNvPr id="26" name="Oval 25"/>
            <p:cNvSpPr/>
            <p:nvPr/>
          </p:nvSpPr>
          <p:spPr>
            <a:xfrm>
              <a:off x="8279565" y="2981512"/>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Isosceles Triangle 29"/>
            <p:cNvSpPr/>
            <p:nvPr/>
          </p:nvSpPr>
          <p:spPr>
            <a:xfrm flipV="1">
              <a:off x="8399399" y="3211033"/>
              <a:ext cx="458535" cy="35598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33" name="Graphic 32" descr="Magnifying glass outline"/>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12753" y="142260"/>
            <a:ext cx="457200" cy="457200"/>
          </a:xfrm>
          <a:prstGeom prst="rect">
            <a:avLst/>
          </a:prstGeom>
        </p:spPr>
      </p:pic>
      <p:sp>
        <p:nvSpPr>
          <p:cNvPr id="34" name="TextBox 33"/>
          <p:cNvSpPr txBox="1"/>
          <p:nvPr/>
        </p:nvSpPr>
        <p:spPr>
          <a:xfrm>
            <a:off x="1865479" y="167976"/>
            <a:ext cx="1871025" cy="369332"/>
          </a:xfrm>
          <a:prstGeom prst="rect">
            <a:avLst/>
          </a:prstGeom>
          <a:noFill/>
        </p:spPr>
        <p:txBody>
          <a:bodyPr wrap="none" rtlCol="0">
            <a:spAutoFit/>
          </a:bodyPr>
          <a:lstStyle/>
          <a:p>
            <a:r>
              <a:rPr lang="en-US" dirty="0">
                <a:solidFill>
                  <a:schemeClr val="bg1"/>
                </a:solidFill>
                <a:latin typeface="Amasis MT Pro Medium" panose="02040604050005020304" pitchFamily="18" charset="0"/>
              </a:rPr>
              <a:t>search </a:t>
            </a:r>
            <a:r>
              <a:rPr lang="en-US" dirty="0" err="1">
                <a:solidFill>
                  <a:schemeClr val="bg1"/>
                </a:solidFill>
                <a:latin typeface="Amasis MT Pro Medium" panose="02040604050005020304" pitchFamily="18" charset="0"/>
              </a:rPr>
              <a:t>facebook</a:t>
            </a:r>
            <a:endParaRPr lang="en-PH" dirty="0">
              <a:solidFill>
                <a:schemeClr val="bg1"/>
              </a:solidFill>
              <a:latin typeface="Amasis MT Pro Medium" panose="02040604050005020304" pitchFamily="18" charset="0"/>
            </a:endParaRPr>
          </a:p>
        </p:txBody>
      </p:sp>
      <p:grpSp>
        <p:nvGrpSpPr>
          <p:cNvPr id="44" name="Group 43"/>
          <p:cNvGrpSpPr/>
          <p:nvPr/>
        </p:nvGrpSpPr>
        <p:grpSpPr>
          <a:xfrm>
            <a:off x="1134511" y="5737713"/>
            <a:ext cx="9922978" cy="836455"/>
            <a:chOff x="1134511" y="5700389"/>
            <a:chExt cx="9922978" cy="836455"/>
          </a:xfrm>
        </p:grpSpPr>
        <p:sp>
          <p:nvSpPr>
            <p:cNvPr id="16" name="Rectangle: Rounded Corners 15"/>
            <p:cNvSpPr/>
            <p:nvPr/>
          </p:nvSpPr>
          <p:spPr>
            <a:xfrm>
              <a:off x="1134511" y="5700389"/>
              <a:ext cx="9922978" cy="836455"/>
            </a:xfrm>
            <a:prstGeom prst="roundRect">
              <a:avLst>
                <a:gd name="adj" fmla="val 34817"/>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5" name="Graphic 34" descr="Thumbs up sign with solid fill"/>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037361" y="5800260"/>
              <a:ext cx="607707" cy="607707"/>
            </a:xfrm>
            <a:prstGeom prst="rect">
              <a:avLst/>
            </a:prstGeom>
          </p:spPr>
        </p:pic>
        <p:sp>
          <p:nvSpPr>
            <p:cNvPr id="36" name="TextBox 35"/>
            <p:cNvSpPr txBox="1"/>
            <p:nvPr/>
          </p:nvSpPr>
          <p:spPr>
            <a:xfrm>
              <a:off x="2639358" y="5873281"/>
              <a:ext cx="779381"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Like</a:t>
              </a:r>
              <a:endParaRPr lang="en-PH" sz="2400" dirty="0">
                <a:solidFill>
                  <a:schemeClr val="bg1"/>
                </a:solidFill>
                <a:latin typeface="Amasis MT Pro Medium" panose="02040604050005020304" pitchFamily="18" charset="0"/>
              </a:endParaRPr>
            </a:p>
          </p:txBody>
        </p:sp>
        <p:cxnSp>
          <p:nvCxnSpPr>
            <p:cNvPr id="38" name="Straight Connector 37"/>
            <p:cNvCxnSpPr/>
            <p:nvPr/>
          </p:nvCxnSpPr>
          <p:spPr>
            <a:xfrm>
              <a:off x="4402544" y="5700389"/>
              <a:ext cx="0" cy="836455"/>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a:xfrm>
              <a:off x="7979388" y="5700389"/>
              <a:ext cx="0" cy="836455"/>
            </a:xfrm>
            <a:prstGeom prst="line">
              <a:avLst/>
            </a:prstGeom>
          </p:spPr>
          <p:style>
            <a:lnRef idx="1">
              <a:schemeClr val="dk1"/>
            </a:lnRef>
            <a:fillRef idx="0">
              <a:schemeClr val="dk1"/>
            </a:fillRef>
            <a:effectRef idx="0">
              <a:schemeClr val="dk1"/>
            </a:effectRef>
            <a:fontRef idx="minor">
              <a:schemeClr val="tx1"/>
            </a:fontRef>
          </p:style>
        </p:cxnSp>
        <p:pic>
          <p:nvPicPr>
            <p:cNvPr id="41" name="Graphic 40" descr="Speech with solid fill"/>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081685" y="5800260"/>
              <a:ext cx="667334" cy="667334"/>
            </a:xfrm>
            <a:prstGeom prst="rect">
              <a:avLst/>
            </a:prstGeom>
          </p:spPr>
        </p:pic>
        <p:sp>
          <p:nvSpPr>
            <p:cNvPr id="50" name="TextBox 49"/>
            <p:cNvSpPr txBox="1"/>
            <p:nvPr/>
          </p:nvSpPr>
          <p:spPr>
            <a:xfrm>
              <a:off x="5681752" y="5873280"/>
              <a:ext cx="1547218"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Comment</a:t>
              </a:r>
              <a:endParaRPr lang="en-PH" sz="2400" dirty="0">
                <a:solidFill>
                  <a:schemeClr val="bg1"/>
                </a:solidFill>
                <a:latin typeface="Amasis MT Pro Medium" panose="02040604050005020304" pitchFamily="18" charset="0"/>
              </a:endParaRPr>
            </a:p>
          </p:txBody>
        </p:sp>
        <p:pic>
          <p:nvPicPr>
            <p:cNvPr id="43" name="Graphic 42" descr="Share with solid fill"/>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682324" y="5793819"/>
              <a:ext cx="614148" cy="614148"/>
            </a:xfrm>
            <a:prstGeom prst="rect">
              <a:avLst/>
            </a:prstGeom>
          </p:spPr>
        </p:pic>
        <p:sp>
          <p:nvSpPr>
            <p:cNvPr id="53" name="TextBox 52"/>
            <p:cNvSpPr txBox="1"/>
            <p:nvPr/>
          </p:nvSpPr>
          <p:spPr>
            <a:xfrm>
              <a:off x="9214109" y="5870061"/>
              <a:ext cx="970137"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Share</a:t>
              </a:r>
              <a:endParaRPr lang="en-PH" sz="2400" dirty="0">
                <a:solidFill>
                  <a:schemeClr val="bg1"/>
                </a:solidFill>
                <a:latin typeface="Amasis MT Pro Medium" panose="02040604050005020304" pitchFamily="18" charset="0"/>
              </a:endParaRPr>
            </a:p>
          </p:txBody>
        </p:sp>
      </p:grpSp>
      <p:grpSp>
        <p:nvGrpSpPr>
          <p:cNvPr id="46" name="Group 45"/>
          <p:cNvGrpSpPr/>
          <p:nvPr/>
        </p:nvGrpSpPr>
        <p:grpSpPr>
          <a:xfrm>
            <a:off x="-2160905" y="1297356"/>
            <a:ext cx="964150" cy="941582"/>
            <a:chOff x="2318916" y="1101605"/>
            <a:chExt cx="964150" cy="941582"/>
          </a:xfrm>
        </p:grpSpPr>
        <p:sp>
          <p:nvSpPr>
            <p:cNvPr id="45" name="Rectangle 44"/>
            <p:cNvSpPr/>
            <p:nvPr/>
          </p:nvSpPr>
          <p:spPr>
            <a:xfrm>
              <a:off x="2318916" y="1101605"/>
              <a:ext cx="964150" cy="94158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5" name="Graphic 54" descr="Male profile with solid fill"/>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343791" y="1124450"/>
              <a:ext cx="914400" cy="914400"/>
            </a:xfrm>
            <a:prstGeom prst="rect">
              <a:avLst/>
            </a:prstGeom>
            <a:effectLst>
              <a:outerShdw blurRad="63500" sx="102000" sy="102000" algn="ctr" rotWithShape="0">
                <a:prstClr val="black">
                  <a:alpha val="40000"/>
                </a:prstClr>
              </a:outerShdw>
            </a:effectLst>
          </p:spPr>
        </p:pic>
      </p:grpSp>
      <p:pic>
        <p:nvPicPr>
          <p:cNvPr id="52" name="Graphic 51" descr="Hamburger Menu Icon outline"/>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254014" y="1030619"/>
            <a:ext cx="600471" cy="600471"/>
          </a:xfrm>
          <a:prstGeom prst="rect">
            <a:avLst/>
          </a:prstGeom>
        </p:spPr>
      </p:pic>
      <p:sp>
        <p:nvSpPr>
          <p:cNvPr id="58" name="TextBox 57"/>
          <p:cNvSpPr txBox="1"/>
          <p:nvPr/>
        </p:nvSpPr>
        <p:spPr>
          <a:xfrm>
            <a:off x="3061335" y="1054100"/>
            <a:ext cx="6167120" cy="645160"/>
          </a:xfrm>
          <a:prstGeom prst="rect">
            <a:avLst/>
          </a:prstGeom>
          <a:noFill/>
        </p:spPr>
        <p:txBody>
          <a:bodyPr wrap="square" rtlCol="0">
            <a:spAutoFit/>
          </a:bodyPr>
          <a:lstStyle/>
          <a:p>
            <a:r>
              <a:rPr lang="en-US" sz="3600" dirty="0" err="1">
                <a:solidFill>
                  <a:schemeClr val="bg1"/>
                </a:solidFill>
                <a:latin typeface="Amasis MT Pro Medium" panose="02040604050005020304" pitchFamily="18" charset="0"/>
              </a:rPr>
              <a:t>Tạo</a:t>
            </a:r>
            <a:r>
              <a:rPr lang="en-US" sz="3600" dirty="0">
                <a:solidFill>
                  <a:schemeClr val="bg1"/>
                </a:solidFill>
                <a:latin typeface="Amasis MT Pro Medium" panose="02040604050005020304" pitchFamily="18" charset="0"/>
              </a:rPr>
              <a:t> </a:t>
            </a:r>
            <a:r>
              <a:rPr lang="en-US" sz="3600" dirty="0" err="1">
                <a:solidFill>
                  <a:schemeClr val="bg1"/>
                </a:solidFill>
                <a:latin typeface="Amasis MT Pro Medium" panose="02040604050005020304" pitchFamily="18" charset="0"/>
              </a:rPr>
              <a:t>hàm</a:t>
            </a:r>
            <a:r>
              <a:rPr lang="en-US" sz="3600" dirty="0">
                <a:solidFill>
                  <a:schemeClr val="bg1"/>
                </a:solidFill>
                <a:latin typeface="Amasis MT Pro Medium" panose="02040604050005020304" pitchFamily="18" charset="0"/>
              </a:rPr>
              <a:t> </a:t>
            </a:r>
            <a:r>
              <a:rPr lang="en-US" altLang="en-US" sz="3600" dirty="0">
                <a:solidFill>
                  <a:schemeClr val="bg1"/>
                </a:solidFill>
                <a:latin typeface="Amasis MT Pro Medium" panose="02040604050005020304" pitchFamily="18" charset="0"/>
              </a:rPr>
              <a:t>de</a:t>
            </a:r>
            <a:r>
              <a:rPr lang="vi-VN" altLang="en-US" sz="3600" dirty="0">
                <a:solidFill>
                  <a:schemeClr val="bg1"/>
                </a:solidFill>
                <a:latin typeface="Amasis MT Pro Medium" panose="02040604050005020304" pitchFamily="18" charset="0"/>
              </a:rPr>
              <a:t>letetodo</a:t>
            </a:r>
          </a:p>
        </p:txBody>
      </p:sp>
      <p:sp>
        <p:nvSpPr>
          <p:cNvPr id="60" name="Rectangle: Rounded Corners 59"/>
          <p:cNvSpPr/>
          <p:nvPr/>
        </p:nvSpPr>
        <p:spPr>
          <a:xfrm>
            <a:off x="9228661" y="7675628"/>
            <a:ext cx="2679404" cy="4289625"/>
          </a:xfrm>
          <a:prstGeom prst="roundRect">
            <a:avLst/>
          </a:prstGeom>
          <a:blipFill>
            <a:blip r:embed="rId16"/>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 name="Picture 1" descr="delete1"/>
          <p:cNvPicPr>
            <a:picLocks noChangeAspect="1"/>
          </p:cNvPicPr>
          <p:nvPr/>
        </p:nvPicPr>
        <p:blipFill>
          <a:blip r:embed="rId17"/>
          <a:stretch>
            <a:fillRect/>
          </a:stretch>
        </p:blipFill>
        <p:spPr>
          <a:xfrm>
            <a:off x="1003300" y="1908810"/>
            <a:ext cx="5228590" cy="3828415"/>
          </a:xfrm>
          <a:prstGeom prst="rect">
            <a:avLst/>
          </a:prstGeom>
        </p:spPr>
      </p:pic>
      <p:pic>
        <p:nvPicPr>
          <p:cNvPr id="5" name="Picture 4" descr="delete2"/>
          <p:cNvPicPr>
            <a:picLocks noChangeAspect="1"/>
          </p:cNvPicPr>
          <p:nvPr/>
        </p:nvPicPr>
        <p:blipFill>
          <a:blip r:embed="rId18"/>
          <a:stretch>
            <a:fillRect/>
          </a:stretch>
        </p:blipFill>
        <p:spPr>
          <a:xfrm>
            <a:off x="6223000" y="1901825"/>
            <a:ext cx="4965700" cy="384683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58"/>
                                        </p:tgtEl>
                                        <p:attrNameLst>
                                          <p:attrName>style.visibility</p:attrName>
                                        </p:attrNameLst>
                                      </p:cBhvr>
                                      <p:to>
                                        <p:strVal val="visible"/>
                                      </p:to>
                                    </p:set>
                                    <p:animEffect transition="in" filter="fade">
                                      <p:cBhvr>
                                        <p:cTn id="7" dur="750"/>
                                        <p:tgtEl>
                                          <p:spTgt spid="58"/>
                                        </p:tgtEl>
                                      </p:cBhvr>
                                    </p:animEffect>
                                  </p:childTnLst>
                                </p:cTn>
                              </p:par>
                            </p:childTnLst>
                          </p:cTn>
                        </p:par>
                        <p:par>
                          <p:cTn id="8" fill="hold">
                            <p:stCondLst>
                              <p:cond delay="1875"/>
                            </p:stCondLst>
                            <p:childTnLst>
                              <p:par>
                                <p:cTn id="9" presetID="45"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2000"/>
                                        <p:tgtEl>
                                          <p:spTgt spid="2"/>
                                        </p:tgtEl>
                                      </p:cBhvr>
                                    </p:animEffect>
                                    <p:anim calcmode="lin" valueType="num">
                                      <p:cBhvr>
                                        <p:cTn id="12" dur="2000" fill="hold"/>
                                        <p:tgtEl>
                                          <p:spTgt spid="2"/>
                                        </p:tgtEl>
                                        <p:attrNameLst>
                                          <p:attrName>ppt_w</p:attrName>
                                        </p:attrNameLst>
                                      </p:cBhvr>
                                      <p:tavLst>
                                        <p:tav tm="0" fmla="#ppt_w*sin(2.5*pi*$)">
                                          <p:val>
                                            <p:fltVal val="0"/>
                                          </p:val>
                                        </p:tav>
                                        <p:tav tm="100000">
                                          <p:val>
                                            <p:fltVal val="1"/>
                                          </p:val>
                                        </p:tav>
                                      </p:tavLst>
                                    </p:anim>
                                    <p:anim calcmode="lin" valueType="num">
                                      <p:cBhvr>
                                        <p:cTn id="13"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pSp>
        <p:nvGrpSpPr>
          <p:cNvPr id="58" name="Group 57"/>
          <p:cNvGrpSpPr/>
          <p:nvPr/>
        </p:nvGrpSpPr>
        <p:grpSpPr>
          <a:xfrm>
            <a:off x="1003300" y="928863"/>
            <a:ext cx="10185400" cy="5693226"/>
            <a:chOff x="1003300" y="928863"/>
            <a:chExt cx="10185400" cy="5693226"/>
          </a:xfrm>
        </p:grpSpPr>
        <p:sp>
          <p:nvSpPr>
            <p:cNvPr id="15" name="Rectangle: Rounded Corners 14"/>
            <p:cNvSpPr/>
            <p:nvPr/>
          </p:nvSpPr>
          <p:spPr>
            <a:xfrm>
              <a:off x="1003300" y="928863"/>
              <a:ext cx="10185400" cy="5693226"/>
            </a:xfrm>
            <a:prstGeom prst="roundRect">
              <a:avLst>
                <a:gd name="adj" fmla="val 7967"/>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46" name="Group 45"/>
            <p:cNvGrpSpPr/>
            <p:nvPr/>
          </p:nvGrpSpPr>
          <p:grpSpPr>
            <a:xfrm>
              <a:off x="1273469" y="1025032"/>
              <a:ext cx="964150" cy="941582"/>
              <a:chOff x="2318916" y="1101605"/>
              <a:chExt cx="964150" cy="941582"/>
            </a:xfrm>
          </p:grpSpPr>
          <p:sp>
            <p:nvSpPr>
              <p:cNvPr id="45" name="Rectangle 44"/>
              <p:cNvSpPr/>
              <p:nvPr/>
            </p:nvSpPr>
            <p:spPr>
              <a:xfrm>
                <a:off x="2318916" y="1101605"/>
                <a:ext cx="964150" cy="94158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5" name="Graphic 54" descr="Male profile with solid fill"/>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43791" y="1124450"/>
                <a:ext cx="914400" cy="914400"/>
              </a:xfrm>
              <a:prstGeom prst="rect">
                <a:avLst/>
              </a:prstGeom>
              <a:effectLst>
                <a:outerShdw blurRad="63500" sx="102000" sy="102000" algn="ctr" rotWithShape="0">
                  <a:prstClr val="black">
                    <a:alpha val="40000"/>
                  </a:prstClr>
                </a:outerShdw>
              </a:effectLst>
            </p:spPr>
          </p:pic>
        </p:grpSp>
        <p:pic>
          <p:nvPicPr>
            <p:cNvPr id="52" name="Graphic 51" descr="Hamburger Menu Icon outlin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54014" y="1030619"/>
              <a:ext cx="600471" cy="600471"/>
            </a:xfrm>
            <a:prstGeom prst="rect">
              <a:avLst/>
            </a:prstGeom>
          </p:spPr>
        </p:pic>
      </p:grpSp>
      <p:sp>
        <p:nvSpPr>
          <p:cNvPr id="13" name="Rectangle 12"/>
          <p:cNvSpPr/>
          <p:nvPr/>
        </p:nvSpPr>
        <p:spPr>
          <a:xfrm>
            <a:off x="0" y="0"/>
            <a:ext cx="12192000" cy="78000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 name="Picture 2" descr="Icon&#10;&#10;Description automatically generated"/>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0765" y="-88847"/>
            <a:ext cx="954637" cy="954637"/>
          </a:xfrm>
          <a:prstGeom prst="rect">
            <a:avLst/>
          </a:prstGeom>
        </p:spPr>
      </p:pic>
      <p:sp>
        <p:nvSpPr>
          <p:cNvPr id="4" name="Rectangle: Rounded Corners 3"/>
          <p:cNvSpPr/>
          <p:nvPr/>
        </p:nvSpPr>
        <p:spPr>
          <a:xfrm>
            <a:off x="1202978" y="148857"/>
            <a:ext cx="2894275" cy="454184"/>
          </a:xfrm>
          <a:prstGeom prst="roundRect">
            <a:avLst>
              <a:gd name="adj"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 name="Graphic 5" descr="Home with solid fill"/>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60275" y="148857"/>
            <a:ext cx="454184" cy="454184"/>
          </a:xfrm>
          <a:prstGeom prst="rect">
            <a:avLst/>
          </a:prstGeom>
        </p:spPr>
      </p:pic>
      <p:pic>
        <p:nvPicPr>
          <p:cNvPr id="8" name="Graphic 7" descr="Presentation with media with solid fill"/>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77511" y="148857"/>
            <a:ext cx="454185" cy="454185"/>
          </a:xfrm>
          <a:prstGeom prst="rect">
            <a:avLst/>
          </a:prstGeom>
        </p:spPr>
      </p:pic>
      <p:pic>
        <p:nvPicPr>
          <p:cNvPr id="10" name="Graphic 9" descr="Store with solid fill"/>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74786" y="148857"/>
            <a:ext cx="454184" cy="454184"/>
          </a:xfrm>
          <a:prstGeom prst="rect">
            <a:avLst/>
          </a:prstGeom>
        </p:spPr>
      </p:pic>
      <p:pic>
        <p:nvPicPr>
          <p:cNvPr id="12" name="Graphic 11" descr="Flag with solid fill"/>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14488" y="148857"/>
            <a:ext cx="454184" cy="454184"/>
          </a:xfrm>
          <a:prstGeom prst="rect">
            <a:avLst/>
          </a:prstGeom>
        </p:spPr>
      </p:pic>
      <p:pic>
        <p:nvPicPr>
          <p:cNvPr id="19" name="Graphic 18" descr="Female Profile with solid fill"/>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296472" y="167976"/>
            <a:ext cx="454184" cy="454184"/>
          </a:xfrm>
          <a:prstGeom prst="rect">
            <a:avLst/>
          </a:prstGeom>
        </p:spPr>
      </p:pic>
      <p:grpSp>
        <p:nvGrpSpPr>
          <p:cNvPr id="28" name="Group 27"/>
          <p:cNvGrpSpPr/>
          <p:nvPr/>
        </p:nvGrpSpPr>
        <p:grpSpPr>
          <a:xfrm>
            <a:off x="9944143" y="167976"/>
            <a:ext cx="477904" cy="454184"/>
            <a:chOff x="8567357" y="1630008"/>
            <a:chExt cx="698205" cy="719089"/>
          </a:xfrm>
        </p:grpSpPr>
        <p:sp>
          <p:nvSpPr>
            <p:cNvPr id="24" name="Oval 23"/>
            <p:cNvSpPr/>
            <p:nvPr/>
          </p:nvSpPr>
          <p:spPr>
            <a:xfrm>
              <a:off x="8567357" y="1630008"/>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1" name="Graphic 20" descr="Chat bubble with solid fill"/>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10693" y="1737566"/>
              <a:ext cx="611531" cy="611531"/>
            </a:xfrm>
            <a:prstGeom prst="rect">
              <a:avLst/>
            </a:prstGeom>
          </p:spPr>
        </p:pic>
      </p:grpSp>
      <p:grpSp>
        <p:nvGrpSpPr>
          <p:cNvPr id="29" name="Group 28"/>
          <p:cNvGrpSpPr/>
          <p:nvPr/>
        </p:nvGrpSpPr>
        <p:grpSpPr>
          <a:xfrm>
            <a:off x="10615534" y="167976"/>
            <a:ext cx="477904" cy="454184"/>
            <a:chOff x="10056709" y="2632409"/>
            <a:chExt cx="698205" cy="698205"/>
          </a:xfrm>
        </p:grpSpPr>
        <p:sp>
          <p:nvSpPr>
            <p:cNvPr id="25" name="Oval 24"/>
            <p:cNvSpPr/>
            <p:nvPr/>
          </p:nvSpPr>
          <p:spPr>
            <a:xfrm>
              <a:off x="10056709" y="2632409"/>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3" name="Graphic 22" descr="Ringer with solid fill"/>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93922" y="2632409"/>
              <a:ext cx="623777" cy="623777"/>
            </a:xfrm>
            <a:prstGeom prst="rect">
              <a:avLst/>
            </a:prstGeom>
          </p:spPr>
        </p:pic>
      </p:grpSp>
      <p:grpSp>
        <p:nvGrpSpPr>
          <p:cNvPr id="31" name="Group 30"/>
          <p:cNvGrpSpPr/>
          <p:nvPr/>
        </p:nvGrpSpPr>
        <p:grpSpPr>
          <a:xfrm>
            <a:off x="11286925" y="161442"/>
            <a:ext cx="454184" cy="467253"/>
            <a:chOff x="8279565" y="2981512"/>
            <a:chExt cx="698205" cy="698205"/>
          </a:xfrm>
        </p:grpSpPr>
        <p:sp>
          <p:nvSpPr>
            <p:cNvPr id="26" name="Oval 25"/>
            <p:cNvSpPr/>
            <p:nvPr/>
          </p:nvSpPr>
          <p:spPr>
            <a:xfrm>
              <a:off x="8279565" y="2981512"/>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Isosceles Triangle 29"/>
            <p:cNvSpPr/>
            <p:nvPr/>
          </p:nvSpPr>
          <p:spPr>
            <a:xfrm flipV="1">
              <a:off x="8399399" y="3211033"/>
              <a:ext cx="458535" cy="35598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33" name="Graphic 32" descr="Magnifying glass outline"/>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312753" y="142260"/>
            <a:ext cx="457200" cy="457200"/>
          </a:xfrm>
          <a:prstGeom prst="rect">
            <a:avLst/>
          </a:prstGeom>
        </p:spPr>
      </p:pic>
      <p:sp>
        <p:nvSpPr>
          <p:cNvPr id="34" name="TextBox 33"/>
          <p:cNvSpPr txBox="1"/>
          <p:nvPr/>
        </p:nvSpPr>
        <p:spPr>
          <a:xfrm>
            <a:off x="1865479" y="167976"/>
            <a:ext cx="1871025" cy="369332"/>
          </a:xfrm>
          <a:prstGeom prst="rect">
            <a:avLst/>
          </a:prstGeom>
          <a:noFill/>
        </p:spPr>
        <p:txBody>
          <a:bodyPr wrap="none" rtlCol="0">
            <a:spAutoFit/>
          </a:bodyPr>
          <a:lstStyle/>
          <a:p>
            <a:r>
              <a:rPr lang="en-US" dirty="0">
                <a:solidFill>
                  <a:schemeClr val="bg1"/>
                </a:solidFill>
                <a:latin typeface="Amasis MT Pro Medium" panose="02040604050005020304" pitchFamily="18" charset="0"/>
              </a:rPr>
              <a:t>search </a:t>
            </a:r>
            <a:r>
              <a:rPr lang="en-US" dirty="0" err="1">
                <a:solidFill>
                  <a:schemeClr val="bg1"/>
                </a:solidFill>
                <a:latin typeface="Amasis MT Pro Medium" panose="02040604050005020304" pitchFamily="18" charset="0"/>
              </a:rPr>
              <a:t>facebook</a:t>
            </a:r>
            <a:endParaRPr lang="en-PH" dirty="0">
              <a:solidFill>
                <a:schemeClr val="bg1"/>
              </a:solidFill>
              <a:latin typeface="Amasis MT Pro Medium" panose="02040604050005020304" pitchFamily="18" charset="0"/>
            </a:endParaRPr>
          </a:p>
        </p:txBody>
      </p:sp>
      <p:sp>
        <p:nvSpPr>
          <p:cNvPr id="48" name="TextBox 47"/>
          <p:cNvSpPr txBox="1"/>
          <p:nvPr/>
        </p:nvSpPr>
        <p:spPr>
          <a:xfrm>
            <a:off x="2212744" y="1903439"/>
            <a:ext cx="7800405" cy="1015663"/>
          </a:xfrm>
          <a:prstGeom prst="rect">
            <a:avLst/>
          </a:prstGeom>
          <a:noFill/>
        </p:spPr>
        <p:txBody>
          <a:bodyPr wrap="none" rtlCol="0">
            <a:spAutoFit/>
          </a:bodyPr>
          <a:lstStyle/>
          <a:p>
            <a:r>
              <a:rPr lang="en-PH" sz="6000" dirty="0">
                <a:solidFill>
                  <a:schemeClr val="bg1"/>
                </a:solidFill>
                <a:latin typeface="Cooper Black" panose="0208090404030B020404" pitchFamily="18" charset="0"/>
              </a:rPr>
              <a:t>KẾT QUẢ ĐẠT ĐƯỢC</a:t>
            </a:r>
          </a:p>
        </p:txBody>
      </p:sp>
      <p:sp>
        <p:nvSpPr>
          <p:cNvPr id="61" name="Rectangle: Rounded Corners 60"/>
          <p:cNvSpPr/>
          <p:nvPr/>
        </p:nvSpPr>
        <p:spPr>
          <a:xfrm>
            <a:off x="3552292" y="7830044"/>
            <a:ext cx="2679404" cy="4289625"/>
          </a:xfrm>
          <a:prstGeom prst="roundRect">
            <a:avLst/>
          </a:prstGeom>
          <a:blipFill>
            <a:blip r:embed="rId15"/>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2" name="Rectangle: Rounded Corners 61"/>
          <p:cNvSpPr/>
          <p:nvPr/>
        </p:nvSpPr>
        <p:spPr>
          <a:xfrm>
            <a:off x="6405362" y="7830043"/>
            <a:ext cx="2679404" cy="4289625"/>
          </a:xfrm>
          <a:prstGeom prst="roundRect">
            <a:avLst/>
          </a:prstGeom>
          <a:blipFill>
            <a:blip r:embed="rId16"/>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57" name="Group 56"/>
          <p:cNvGrpSpPr/>
          <p:nvPr/>
        </p:nvGrpSpPr>
        <p:grpSpPr>
          <a:xfrm>
            <a:off x="-2298700" y="3263900"/>
            <a:ext cx="1016000" cy="952500"/>
            <a:chOff x="-2298700" y="3263900"/>
            <a:chExt cx="1016000" cy="952500"/>
          </a:xfrm>
        </p:grpSpPr>
        <p:sp>
          <p:nvSpPr>
            <p:cNvPr id="54" name="Rectangle 53"/>
            <p:cNvSpPr/>
            <p:nvPr/>
          </p:nvSpPr>
          <p:spPr>
            <a:xfrm>
              <a:off x="-2298700" y="3263900"/>
              <a:ext cx="1016000" cy="9525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6" name="Graphic 55" descr="Female Profile with solid fill"/>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255756" y="3296572"/>
              <a:ext cx="914400" cy="914400"/>
            </a:xfrm>
            <a:prstGeom prst="rect">
              <a:avLst/>
            </a:prstGeom>
            <a:effectLst>
              <a:outerShdw blurRad="63500" sx="102000" sy="102000" algn="ctr" rotWithShape="0">
                <a:prstClr val="black">
                  <a:alpha val="40000"/>
                </a:prstClr>
              </a:outerShdw>
            </a:effectLst>
          </p:spPr>
        </p:pic>
      </p:grpSp>
      <p:sp>
        <p:nvSpPr>
          <p:cNvPr id="59" name="TextBox 58"/>
          <p:cNvSpPr txBox="1"/>
          <p:nvPr/>
        </p:nvSpPr>
        <p:spPr>
          <a:xfrm>
            <a:off x="2262461" y="1034955"/>
            <a:ext cx="3363421" cy="400110"/>
          </a:xfrm>
          <a:prstGeom prst="rect">
            <a:avLst/>
          </a:prstGeom>
          <a:noFill/>
        </p:spPr>
        <p:txBody>
          <a:bodyPr wrap="none" rtlCol="0">
            <a:spAutoFit/>
          </a:bodyPr>
          <a:lstStyle/>
          <a:p>
            <a:r>
              <a:rPr lang="en-PH" sz="2000" dirty="0">
                <a:solidFill>
                  <a:schemeClr val="bg1"/>
                </a:solidFill>
                <a:latin typeface="Amasis MT Pro Medium" panose="02040604050005020304" pitchFamily="18" charset="0"/>
              </a:rPr>
              <a:t>NHÓM THỰC HÀNH SỐ 17</a:t>
            </a:r>
          </a:p>
        </p:txBody>
      </p:sp>
      <p:pic>
        <p:nvPicPr>
          <p:cNvPr id="5" name="bandicam 2022-04-24 02-20-57-58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8"/>
          <a:srcRect t="8207"/>
          <a:stretch>
            <a:fillRect/>
          </a:stretch>
        </p:blipFill>
        <p:spPr>
          <a:xfrm>
            <a:off x="1312753" y="2993885"/>
            <a:ext cx="9582128" cy="3113028"/>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Effect transition="in" filter="fade">
                                      <p:cBhvr>
                                        <p:cTn id="7" dur="75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493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5"/>
                </p:tgtEl>
              </p:cMediaNode>
            </p:video>
            <p:seq concurrent="1" nextAc="seek">
              <p:cTn id="13" restart="whenNotActive" fill="hold" evtFilter="cancelBubble" nodeType="interactiveSeq">
                <p:stCondLst>
                  <p:cond evt="onClick" delay="0">
                    <p:tgtEl>
                      <p:spTgt spid="5"/>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5"/>
                                        </p:tgtEl>
                                      </p:cBhvr>
                                    </p:cmd>
                                  </p:childTnLst>
                                </p:cTn>
                              </p:par>
                            </p:childTnLst>
                          </p:cTn>
                        </p:par>
                      </p:childTnLst>
                    </p:cTn>
                  </p:par>
                </p:childTnLst>
              </p:cTn>
              <p:nextCondLst>
                <p:cond evt="onClick" delay="0">
                  <p:tgtEl>
                    <p:spTgt spid="5"/>
                  </p:tgtEl>
                </p:cond>
              </p:nextCondLst>
            </p:seq>
          </p:childTnLst>
        </p:cTn>
      </p:par>
    </p:tnLst>
    <p:bldLst>
      <p:bldP spid="4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3" name="Rectangle 12"/>
          <p:cNvSpPr/>
          <p:nvPr/>
        </p:nvSpPr>
        <p:spPr>
          <a:xfrm>
            <a:off x="0" y="0"/>
            <a:ext cx="12192000" cy="78000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 name="Picture 2" descr="Icon&#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350" y="-49207"/>
            <a:ext cx="954637" cy="954637"/>
          </a:xfrm>
          <a:prstGeom prst="rect">
            <a:avLst/>
          </a:prstGeom>
        </p:spPr>
      </p:pic>
      <p:sp>
        <p:nvSpPr>
          <p:cNvPr id="4" name="Rectangle: Rounded Corners 3"/>
          <p:cNvSpPr/>
          <p:nvPr/>
        </p:nvSpPr>
        <p:spPr>
          <a:xfrm>
            <a:off x="1202978" y="148857"/>
            <a:ext cx="2894275" cy="454184"/>
          </a:xfrm>
          <a:prstGeom prst="roundRect">
            <a:avLst>
              <a:gd name="adj"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 name="Graphic 5" descr="Home with solid fill"/>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0275" y="148857"/>
            <a:ext cx="454184" cy="454184"/>
          </a:xfrm>
          <a:prstGeom prst="rect">
            <a:avLst/>
          </a:prstGeom>
        </p:spPr>
      </p:pic>
      <p:pic>
        <p:nvPicPr>
          <p:cNvPr id="8" name="Graphic 7" descr="Presentation with media with solid fill"/>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77511" y="148857"/>
            <a:ext cx="454185" cy="454185"/>
          </a:xfrm>
          <a:prstGeom prst="rect">
            <a:avLst/>
          </a:prstGeom>
        </p:spPr>
      </p:pic>
      <p:pic>
        <p:nvPicPr>
          <p:cNvPr id="10" name="Graphic 9" descr="Store with solid fill"/>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74786" y="148857"/>
            <a:ext cx="454184" cy="454184"/>
          </a:xfrm>
          <a:prstGeom prst="rect">
            <a:avLst/>
          </a:prstGeom>
        </p:spPr>
      </p:pic>
      <p:pic>
        <p:nvPicPr>
          <p:cNvPr id="12" name="Graphic 11" descr="Flag with solid fill"/>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14488" y="148857"/>
            <a:ext cx="454184" cy="454184"/>
          </a:xfrm>
          <a:prstGeom prst="rect">
            <a:avLst/>
          </a:prstGeom>
        </p:spPr>
      </p:pic>
      <p:pic>
        <p:nvPicPr>
          <p:cNvPr id="19" name="Graphic 18" descr="Female Profile with solid fill"/>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296472" y="167976"/>
            <a:ext cx="454184" cy="454184"/>
          </a:xfrm>
          <a:prstGeom prst="rect">
            <a:avLst/>
          </a:prstGeom>
        </p:spPr>
      </p:pic>
      <p:grpSp>
        <p:nvGrpSpPr>
          <p:cNvPr id="28" name="Group 27"/>
          <p:cNvGrpSpPr/>
          <p:nvPr/>
        </p:nvGrpSpPr>
        <p:grpSpPr>
          <a:xfrm>
            <a:off x="9944143" y="167976"/>
            <a:ext cx="477904" cy="454184"/>
            <a:chOff x="8567357" y="1630008"/>
            <a:chExt cx="698205" cy="719089"/>
          </a:xfrm>
        </p:grpSpPr>
        <p:sp>
          <p:nvSpPr>
            <p:cNvPr id="24" name="Oval 23"/>
            <p:cNvSpPr/>
            <p:nvPr/>
          </p:nvSpPr>
          <p:spPr>
            <a:xfrm>
              <a:off x="8567357" y="1630008"/>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1" name="Graphic 20" descr="Chat bubble with solid fill"/>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610693" y="1737566"/>
              <a:ext cx="611531" cy="611531"/>
            </a:xfrm>
            <a:prstGeom prst="rect">
              <a:avLst/>
            </a:prstGeom>
          </p:spPr>
        </p:pic>
      </p:grpSp>
      <p:grpSp>
        <p:nvGrpSpPr>
          <p:cNvPr id="29" name="Group 28"/>
          <p:cNvGrpSpPr/>
          <p:nvPr/>
        </p:nvGrpSpPr>
        <p:grpSpPr>
          <a:xfrm>
            <a:off x="10615534" y="167976"/>
            <a:ext cx="477904" cy="454184"/>
            <a:chOff x="10056709" y="2632409"/>
            <a:chExt cx="698205" cy="698205"/>
          </a:xfrm>
        </p:grpSpPr>
        <p:sp>
          <p:nvSpPr>
            <p:cNvPr id="25" name="Oval 24"/>
            <p:cNvSpPr/>
            <p:nvPr/>
          </p:nvSpPr>
          <p:spPr>
            <a:xfrm>
              <a:off x="10056709" y="2632409"/>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3" name="Graphic 22" descr="Ringer with solid fill"/>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093922" y="2632409"/>
              <a:ext cx="623777" cy="623777"/>
            </a:xfrm>
            <a:prstGeom prst="rect">
              <a:avLst/>
            </a:prstGeom>
          </p:spPr>
        </p:pic>
      </p:grpSp>
      <p:grpSp>
        <p:nvGrpSpPr>
          <p:cNvPr id="31" name="Group 30"/>
          <p:cNvGrpSpPr/>
          <p:nvPr/>
        </p:nvGrpSpPr>
        <p:grpSpPr>
          <a:xfrm>
            <a:off x="11286925" y="161442"/>
            <a:ext cx="454184" cy="467253"/>
            <a:chOff x="8279565" y="2981512"/>
            <a:chExt cx="698205" cy="698205"/>
          </a:xfrm>
        </p:grpSpPr>
        <p:sp>
          <p:nvSpPr>
            <p:cNvPr id="26" name="Oval 25"/>
            <p:cNvSpPr/>
            <p:nvPr/>
          </p:nvSpPr>
          <p:spPr>
            <a:xfrm>
              <a:off x="8279565" y="2981512"/>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Isosceles Triangle 29"/>
            <p:cNvSpPr/>
            <p:nvPr/>
          </p:nvSpPr>
          <p:spPr>
            <a:xfrm flipV="1">
              <a:off x="8399399" y="3211033"/>
              <a:ext cx="458535" cy="35598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33" name="Graphic 32" descr="Magnifying glass outline"/>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312753" y="142260"/>
            <a:ext cx="457200" cy="457200"/>
          </a:xfrm>
          <a:prstGeom prst="rect">
            <a:avLst/>
          </a:prstGeom>
        </p:spPr>
      </p:pic>
      <p:sp>
        <p:nvSpPr>
          <p:cNvPr id="34" name="TextBox 33"/>
          <p:cNvSpPr txBox="1"/>
          <p:nvPr/>
        </p:nvSpPr>
        <p:spPr>
          <a:xfrm>
            <a:off x="1865479" y="167976"/>
            <a:ext cx="1421928" cy="369332"/>
          </a:xfrm>
          <a:prstGeom prst="rect">
            <a:avLst/>
          </a:prstGeom>
          <a:noFill/>
        </p:spPr>
        <p:txBody>
          <a:bodyPr wrap="none" rtlCol="0">
            <a:spAutoFit/>
          </a:bodyPr>
          <a:lstStyle/>
          <a:p>
            <a:r>
              <a:rPr lang="en-US" dirty="0">
                <a:solidFill>
                  <a:schemeClr val="bg1"/>
                </a:solidFill>
                <a:latin typeface="Amasis MT Pro Medium" panose="02040604050005020304" pitchFamily="18" charset="0"/>
              </a:rPr>
              <a:t>TODO LIST</a:t>
            </a:r>
            <a:endParaRPr lang="en-PH" dirty="0">
              <a:solidFill>
                <a:schemeClr val="bg1"/>
              </a:solidFill>
              <a:latin typeface="Amasis MT Pro Medium" panose="02040604050005020304" pitchFamily="18" charset="0"/>
            </a:endParaRPr>
          </a:p>
        </p:txBody>
      </p:sp>
      <p:sp>
        <p:nvSpPr>
          <p:cNvPr id="48" name="TextBox 47"/>
          <p:cNvSpPr txBox="1"/>
          <p:nvPr/>
        </p:nvSpPr>
        <p:spPr>
          <a:xfrm>
            <a:off x="2910854" y="771017"/>
            <a:ext cx="2817246" cy="646331"/>
          </a:xfrm>
          <a:prstGeom prst="rect">
            <a:avLst/>
          </a:prstGeom>
          <a:noFill/>
        </p:spPr>
        <p:txBody>
          <a:bodyPr wrap="none" rtlCol="0">
            <a:spAutoFit/>
          </a:bodyPr>
          <a:lstStyle/>
          <a:p>
            <a:r>
              <a:rPr lang="en-US" sz="3600" dirty="0">
                <a:solidFill>
                  <a:schemeClr val="bg1"/>
                </a:solidFill>
                <a:latin typeface="Cooper Black" panose="0208090404030B020404" pitchFamily="18" charset="0"/>
              </a:rPr>
              <a:t>TODO LIST</a:t>
            </a:r>
            <a:endParaRPr lang="en-PH" sz="3600" dirty="0">
              <a:solidFill>
                <a:schemeClr val="bg1"/>
              </a:solidFill>
              <a:latin typeface="Cooper Black" panose="0208090404030B020404" pitchFamily="18" charset="0"/>
            </a:endParaRPr>
          </a:p>
        </p:txBody>
      </p:sp>
      <p:sp>
        <p:nvSpPr>
          <p:cNvPr id="14" name="Rectangle: Rounded Corners 13">
            <a:hlinkClick r:id="rId19" action="ppaction://hlinksldjump"/>
          </p:cNvPr>
          <p:cNvSpPr/>
          <p:nvPr/>
        </p:nvSpPr>
        <p:spPr>
          <a:xfrm>
            <a:off x="3511280" y="1518659"/>
            <a:ext cx="2023845" cy="2739291"/>
          </a:xfrm>
          <a:prstGeom prst="roundRect">
            <a:avLst/>
          </a:prstGeom>
          <a:blipFill>
            <a:blip r:embed="rId20"/>
            <a:stretch>
              <a:fillRect l="1956" t="-231" r="-1956" b="231"/>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20" name="Group 19"/>
          <p:cNvGrpSpPr/>
          <p:nvPr/>
        </p:nvGrpSpPr>
        <p:grpSpPr>
          <a:xfrm>
            <a:off x="6496887" y="1518659"/>
            <a:ext cx="2023845" cy="2739291"/>
            <a:chOff x="3337980" y="2253335"/>
            <a:chExt cx="2679404" cy="4289625"/>
          </a:xfrm>
        </p:grpSpPr>
        <p:sp>
          <p:nvSpPr>
            <p:cNvPr id="61" name="Rectangle: Rounded Corners 60">
              <a:hlinkClick r:id="rId21" action="ppaction://hlinksldjump"/>
            </p:cNvPr>
            <p:cNvSpPr/>
            <p:nvPr/>
          </p:nvSpPr>
          <p:spPr>
            <a:xfrm>
              <a:off x="3337980" y="2253335"/>
              <a:ext cx="2679404" cy="4289625"/>
            </a:xfrm>
            <a:prstGeom prst="roundRect">
              <a:avLst/>
            </a:prstGeom>
            <a:blipFill>
              <a:blip r:embed="rId22"/>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4" name="TextBox 63"/>
            <p:cNvSpPr txBox="1"/>
            <p:nvPr/>
          </p:nvSpPr>
          <p:spPr>
            <a:xfrm>
              <a:off x="3629959" y="2570630"/>
              <a:ext cx="2209681" cy="481967"/>
            </a:xfrm>
            <a:prstGeom prst="rect">
              <a:avLst/>
            </a:prstGeom>
            <a:noFill/>
          </p:spPr>
          <p:txBody>
            <a:bodyPr wrap="none" rtlCol="0">
              <a:spAutoFit/>
            </a:bodyPr>
            <a:lstStyle/>
            <a:p>
              <a:r>
                <a:rPr lang="en-US" sz="1400" dirty="0">
                  <a:solidFill>
                    <a:schemeClr val="bg1"/>
                  </a:solidFill>
                  <a:latin typeface="Amasis MT Pro Medium" panose="02040604050005020304" pitchFamily="18" charset="0"/>
                </a:rPr>
                <a:t>ADD TITLE HERE</a:t>
              </a:r>
              <a:endParaRPr lang="en-PH" sz="1400" dirty="0">
                <a:solidFill>
                  <a:schemeClr val="bg1"/>
                </a:solidFill>
                <a:latin typeface="Amasis MT Pro Medium" panose="02040604050005020304" pitchFamily="18" charset="0"/>
              </a:endParaRPr>
            </a:p>
          </p:txBody>
        </p:sp>
      </p:grpSp>
      <p:sp>
        <p:nvSpPr>
          <p:cNvPr id="62" name="Rectangle: Rounded Corners 61"/>
          <p:cNvSpPr/>
          <p:nvPr/>
        </p:nvSpPr>
        <p:spPr>
          <a:xfrm>
            <a:off x="9654262" y="1518659"/>
            <a:ext cx="2023845" cy="2739291"/>
          </a:xfrm>
          <a:prstGeom prst="roundRect">
            <a:avLst/>
          </a:prstGeom>
          <a:blipFill>
            <a:blip r:embed="rId23"/>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2" name="Rectangle 31"/>
          <p:cNvSpPr/>
          <p:nvPr/>
        </p:nvSpPr>
        <p:spPr>
          <a:xfrm>
            <a:off x="-8671" y="829213"/>
            <a:ext cx="2918932" cy="602878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7" name="TextBox 66"/>
          <p:cNvSpPr txBox="1"/>
          <p:nvPr/>
        </p:nvSpPr>
        <p:spPr>
          <a:xfrm>
            <a:off x="54817" y="945521"/>
            <a:ext cx="1077539" cy="461665"/>
          </a:xfrm>
          <a:prstGeom prst="rect">
            <a:avLst/>
          </a:prstGeom>
          <a:noFill/>
        </p:spPr>
        <p:txBody>
          <a:bodyPr wrap="none" rtlCol="0">
            <a:spAutoFit/>
          </a:bodyPr>
          <a:lstStyle/>
          <a:p>
            <a:r>
              <a:rPr lang="en-US" sz="2400" dirty="0">
                <a:solidFill>
                  <a:schemeClr val="bg1"/>
                </a:solidFill>
                <a:latin typeface="Cooper Black" panose="0208090404030B020404" pitchFamily="18" charset="0"/>
              </a:rPr>
              <a:t>Home</a:t>
            </a:r>
            <a:endParaRPr lang="en-PH" sz="2400" dirty="0">
              <a:solidFill>
                <a:schemeClr val="bg1"/>
              </a:solidFill>
              <a:latin typeface="Cooper Black" panose="0208090404030B020404" pitchFamily="18" charset="0"/>
            </a:endParaRPr>
          </a:p>
        </p:txBody>
      </p:sp>
      <p:sp>
        <p:nvSpPr>
          <p:cNvPr id="68" name="TextBox 67"/>
          <p:cNvSpPr txBox="1"/>
          <p:nvPr/>
        </p:nvSpPr>
        <p:spPr>
          <a:xfrm>
            <a:off x="1933682" y="991687"/>
            <a:ext cx="824265" cy="369332"/>
          </a:xfrm>
          <a:prstGeom prst="rect">
            <a:avLst/>
          </a:prstGeom>
          <a:noFill/>
        </p:spPr>
        <p:txBody>
          <a:bodyPr wrap="none" rtlCol="0">
            <a:spAutoFit/>
          </a:bodyPr>
          <a:lstStyle/>
          <a:p>
            <a:r>
              <a:rPr lang="en-US" dirty="0">
                <a:solidFill>
                  <a:srgbClr val="00B0F0"/>
                </a:solidFill>
                <a:latin typeface="Amasis MT Pro Medium" panose="02040604050005020304" pitchFamily="18" charset="0"/>
              </a:rPr>
              <a:t>create</a:t>
            </a:r>
            <a:endParaRPr lang="en-PH" dirty="0">
              <a:solidFill>
                <a:srgbClr val="00B0F0"/>
              </a:solidFill>
              <a:latin typeface="Amasis MT Pro Medium" panose="02040604050005020304" pitchFamily="18" charset="0"/>
            </a:endParaRPr>
          </a:p>
        </p:txBody>
      </p:sp>
      <p:sp>
        <p:nvSpPr>
          <p:cNvPr id="70" name="TextBox 69"/>
          <p:cNvSpPr txBox="1"/>
          <p:nvPr/>
        </p:nvSpPr>
        <p:spPr>
          <a:xfrm>
            <a:off x="72968" y="1828999"/>
            <a:ext cx="2804762" cy="400110"/>
          </a:xfrm>
          <a:prstGeom prst="rect">
            <a:avLst/>
          </a:prstGeom>
          <a:noFill/>
        </p:spPr>
        <p:txBody>
          <a:bodyPr wrap="square" rtlCol="0">
            <a:spAutoFit/>
          </a:bodyPr>
          <a:lstStyle/>
          <a:p>
            <a:r>
              <a:rPr lang="en-PH" sz="2000" dirty="0">
                <a:solidFill>
                  <a:schemeClr val="bg1"/>
                </a:solidFill>
                <a:latin typeface="Amasis MT Pro Medium" panose="02040604050005020304" pitchFamily="18" charset="0"/>
              </a:rPr>
              <a:t>TỔNG QUAN ĐỀ TÀI</a:t>
            </a:r>
          </a:p>
        </p:txBody>
      </p:sp>
      <p:sp>
        <p:nvSpPr>
          <p:cNvPr id="71" name="TextBox 70"/>
          <p:cNvSpPr txBox="1"/>
          <p:nvPr/>
        </p:nvSpPr>
        <p:spPr>
          <a:xfrm>
            <a:off x="95621" y="2513795"/>
            <a:ext cx="2469907" cy="400110"/>
          </a:xfrm>
          <a:prstGeom prst="rect">
            <a:avLst/>
          </a:prstGeom>
          <a:noFill/>
        </p:spPr>
        <p:txBody>
          <a:bodyPr wrap="square" rtlCol="0">
            <a:spAutoFit/>
          </a:bodyPr>
          <a:lstStyle/>
          <a:p>
            <a:r>
              <a:rPr lang="en-PH" sz="2000" dirty="0">
                <a:solidFill>
                  <a:schemeClr val="bg1"/>
                </a:solidFill>
                <a:latin typeface="Amasis MT Pro Medium" panose="02040604050005020304" pitchFamily="18" charset="0"/>
              </a:rPr>
              <a:t>TODO LIST LÀ GÌ</a:t>
            </a:r>
          </a:p>
        </p:txBody>
      </p:sp>
      <p:sp>
        <p:nvSpPr>
          <p:cNvPr id="72" name="TextBox 71"/>
          <p:cNvSpPr txBox="1"/>
          <p:nvPr/>
        </p:nvSpPr>
        <p:spPr>
          <a:xfrm>
            <a:off x="110804" y="3198591"/>
            <a:ext cx="3073044" cy="369332"/>
          </a:xfrm>
          <a:prstGeom prst="rect">
            <a:avLst/>
          </a:prstGeom>
          <a:noFill/>
        </p:spPr>
        <p:txBody>
          <a:bodyPr wrap="square" rtlCol="0">
            <a:spAutoFit/>
          </a:bodyPr>
          <a:lstStyle/>
          <a:p>
            <a:r>
              <a:rPr lang="en-PH" dirty="0">
                <a:solidFill>
                  <a:schemeClr val="bg1"/>
                </a:solidFill>
                <a:latin typeface="Amasis MT Pro Medium" panose="02040604050005020304" pitchFamily="18" charset="0"/>
              </a:rPr>
              <a:t>LỢI ÍCH VÀ CÔNG DỤNG</a:t>
            </a:r>
          </a:p>
        </p:txBody>
      </p:sp>
      <p:sp>
        <p:nvSpPr>
          <p:cNvPr id="73" name="TextBox 72"/>
          <p:cNvSpPr txBox="1"/>
          <p:nvPr/>
        </p:nvSpPr>
        <p:spPr>
          <a:xfrm>
            <a:off x="84639" y="3883387"/>
            <a:ext cx="2218474" cy="400110"/>
          </a:xfrm>
          <a:prstGeom prst="rect">
            <a:avLst/>
          </a:prstGeom>
          <a:noFill/>
        </p:spPr>
        <p:txBody>
          <a:bodyPr wrap="square" rtlCol="0">
            <a:spAutoFit/>
          </a:bodyPr>
          <a:lstStyle/>
          <a:p>
            <a:r>
              <a:rPr lang="en-PH" sz="2000" dirty="0">
                <a:solidFill>
                  <a:schemeClr val="bg1"/>
                </a:solidFill>
                <a:latin typeface="Amasis MT Pro Medium" panose="02040604050005020304" pitchFamily="18" charset="0"/>
              </a:rPr>
              <a:t>CẤU TRÚC APP</a:t>
            </a:r>
          </a:p>
        </p:txBody>
      </p:sp>
      <p:sp>
        <p:nvSpPr>
          <p:cNvPr id="74" name="TextBox 73"/>
          <p:cNvSpPr txBox="1"/>
          <p:nvPr/>
        </p:nvSpPr>
        <p:spPr>
          <a:xfrm>
            <a:off x="28653" y="4568183"/>
            <a:ext cx="3015230" cy="400110"/>
          </a:xfrm>
          <a:prstGeom prst="rect">
            <a:avLst/>
          </a:prstGeom>
          <a:noFill/>
        </p:spPr>
        <p:txBody>
          <a:bodyPr wrap="square" rtlCol="0">
            <a:spAutoFit/>
          </a:bodyPr>
          <a:lstStyle/>
          <a:p>
            <a:r>
              <a:rPr lang="en-US" sz="2000" dirty="0">
                <a:solidFill>
                  <a:schemeClr val="bg1"/>
                </a:solidFill>
                <a:latin typeface="Amasis MT Pro Medium" panose="02040604050005020304" pitchFamily="18" charset="0"/>
              </a:rPr>
              <a:t>CÔNG NGHỆ SỬ DỤNG</a:t>
            </a:r>
            <a:endParaRPr lang="en-PH" sz="2000" dirty="0">
              <a:solidFill>
                <a:schemeClr val="bg1"/>
              </a:solidFill>
              <a:latin typeface="Amasis MT Pro Medium" panose="02040604050005020304" pitchFamily="18" charset="0"/>
            </a:endParaRPr>
          </a:p>
        </p:txBody>
      </p:sp>
      <p:sp>
        <p:nvSpPr>
          <p:cNvPr id="75" name="TextBox 74"/>
          <p:cNvSpPr txBox="1"/>
          <p:nvPr/>
        </p:nvSpPr>
        <p:spPr>
          <a:xfrm>
            <a:off x="0" y="5169166"/>
            <a:ext cx="2877730" cy="713166"/>
          </a:xfrm>
          <a:prstGeom prst="rect">
            <a:avLst/>
          </a:prstGeom>
          <a:noFill/>
        </p:spPr>
        <p:txBody>
          <a:bodyPr wrap="square" rtlCol="0">
            <a:spAutoFit/>
          </a:bodyPr>
          <a:lstStyle/>
          <a:p>
            <a:pPr algn="ctr"/>
            <a:r>
              <a:rPr lang="en-US" sz="2000" dirty="0">
                <a:solidFill>
                  <a:schemeClr val="bg1"/>
                </a:solidFill>
                <a:latin typeface="Amasis MT Pro Medium" panose="02040604050005020304" pitchFamily="18" charset="0"/>
              </a:rPr>
              <a:t>THÀNH QUẢ ĐẠT    ĐƯỢC </a:t>
            </a:r>
            <a:endParaRPr lang="en-PH" sz="2000" dirty="0">
              <a:solidFill>
                <a:schemeClr val="bg1"/>
              </a:solidFill>
              <a:latin typeface="Amasis MT Pro Medium" panose="02040604050005020304" pitchFamily="18" charset="0"/>
            </a:endParaRPr>
          </a:p>
        </p:txBody>
      </p:sp>
      <p:grpSp>
        <p:nvGrpSpPr>
          <p:cNvPr id="84" name="Group 83"/>
          <p:cNvGrpSpPr/>
          <p:nvPr/>
        </p:nvGrpSpPr>
        <p:grpSpPr>
          <a:xfrm>
            <a:off x="3647860" y="4591778"/>
            <a:ext cx="7639065" cy="909073"/>
            <a:chOff x="3242295" y="4568183"/>
            <a:chExt cx="7639065" cy="909073"/>
          </a:xfrm>
        </p:grpSpPr>
        <p:sp>
          <p:nvSpPr>
            <p:cNvPr id="83" name="Rectangle: Rounded Corners 82"/>
            <p:cNvSpPr/>
            <p:nvPr/>
          </p:nvSpPr>
          <p:spPr>
            <a:xfrm>
              <a:off x="3242295" y="4568183"/>
              <a:ext cx="7639065" cy="909073"/>
            </a:xfrm>
            <a:prstGeom prst="roundRect">
              <a:avLst/>
            </a:prstGeom>
            <a:solidFill>
              <a:schemeClr val="bg2">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79" name="Group 78"/>
            <p:cNvGrpSpPr/>
            <p:nvPr/>
          </p:nvGrpSpPr>
          <p:grpSpPr>
            <a:xfrm>
              <a:off x="3363586" y="4768238"/>
              <a:ext cx="512064" cy="484741"/>
              <a:chOff x="3392424" y="4670674"/>
              <a:chExt cx="512064" cy="484741"/>
            </a:xfrm>
          </p:grpSpPr>
          <p:sp>
            <p:nvSpPr>
              <p:cNvPr id="78" name="Oval 77"/>
              <p:cNvSpPr/>
              <p:nvPr/>
            </p:nvSpPr>
            <p:spPr>
              <a:xfrm>
                <a:off x="3392424" y="4670674"/>
                <a:ext cx="512064" cy="484741"/>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77" name="Graphic 76" descr="Female Profile with solid fill"/>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24416" y="4685953"/>
                <a:ext cx="454184" cy="454184"/>
              </a:xfrm>
              <a:prstGeom prst="rect">
                <a:avLst/>
              </a:prstGeom>
            </p:spPr>
          </p:pic>
        </p:grpSp>
        <p:sp>
          <p:nvSpPr>
            <p:cNvPr id="80" name="Rectangle: Rounded Corners 79"/>
            <p:cNvSpPr/>
            <p:nvPr/>
          </p:nvSpPr>
          <p:spPr>
            <a:xfrm>
              <a:off x="3996941" y="4768238"/>
              <a:ext cx="5947202" cy="484741"/>
            </a:xfrm>
            <a:prstGeom prst="roundRect">
              <a:avLst>
                <a:gd name="adj" fmla="val 29872"/>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masis MT Pro Medium" panose="02040604050005020304" pitchFamily="18" charset="0"/>
                </a:rPr>
                <a:t>TÔNG QUAN VỀ ĐỀ TÀI</a:t>
              </a:r>
              <a:endParaRPr lang="en-PH" dirty="0">
                <a:latin typeface="Amasis MT Pro Medium" panose="02040604050005020304" pitchFamily="18" charset="0"/>
              </a:endParaRPr>
            </a:p>
          </p:txBody>
        </p:sp>
        <p:pic>
          <p:nvPicPr>
            <p:cNvPr id="82" name="Graphic 81" descr="Image with solid fill"/>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0104406" y="4678958"/>
              <a:ext cx="635282" cy="635282"/>
            </a:xfrm>
            <a:prstGeom prst="rect">
              <a:avLst/>
            </a:prstGeom>
          </p:spPr>
        </p:pic>
      </p:grpSp>
      <p:cxnSp>
        <p:nvCxnSpPr>
          <p:cNvPr id="5" name="Straight Connector 4"/>
          <p:cNvCxnSpPr/>
          <p:nvPr/>
        </p:nvCxnSpPr>
        <p:spPr>
          <a:xfrm>
            <a:off x="0" y="1632857"/>
            <a:ext cx="287773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1930" y="2488913"/>
            <a:ext cx="287773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5061" y="3119534"/>
            <a:ext cx="287773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8671" y="3710473"/>
            <a:ext cx="287773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0" y="4456921"/>
            <a:ext cx="287773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36484" y="5156724"/>
            <a:ext cx="287773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1930" y="6117770"/>
            <a:ext cx="287773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1000"/>
                                            <p:tgtEl>
                                              <p:spTgt spid="70"/>
                                            </p:tgtEl>
                                          </p:cBhvr>
                                        </p:animEffect>
                                        <p:anim calcmode="lin" valueType="num">
                                          <p:cBhvr>
                                            <p:cTn id="13" dur="1000" fill="hold"/>
                                            <p:tgtEl>
                                              <p:spTgt spid="70"/>
                                            </p:tgtEl>
                                            <p:attrNameLst>
                                              <p:attrName>ppt_x</p:attrName>
                                            </p:attrNameLst>
                                          </p:cBhvr>
                                          <p:tavLst>
                                            <p:tav tm="0">
                                              <p:val>
                                                <p:strVal val="#ppt_x"/>
                                              </p:val>
                                            </p:tav>
                                            <p:tav tm="100000">
                                              <p:val>
                                                <p:strVal val="#ppt_x"/>
                                              </p:val>
                                            </p:tav>
                                          </p:tavLst>
                                        </p:anim>
                                        <p:anim calcmode="lin" valueType="num">
                                          <p:cBhvr>
                                            <p:cTn id="14" dur="1000" fill="hold"/>
                                            <p:tgtEl>
                                              <p:spTgt spid="70"/>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1000"/>
                                            <p:tgtEl>
                                              <p:spTgt spid="54"/>
                                            </p:tgtEl>
                                          </p:cBhvr>
                                        </p:animEffect>
                                        <p:anim calcmode="lin" valueType="num">
                                          <p:cBhvr>
                                            <p:cTn id="18" dur="1000" fill="hold"/>
                                            <p:tgtEl>
                                              <p:spTgt spid="54"/>
                                            </p:tgtEl>
                                            <p:attrNameLst>
                                              <p:attrName>ppt_x</p:attrName>
                                            </p:attrNameLst>
                                          </p:cBhvr>
                                          <p:tavLst>
                                            <p:tav tm="0">
                                              <p:val>
                                                <p:strVal val="#ppt_x"/>
                                              </p:val>
                                            </p:tav>
                                            <p:tav tm="100000">
                                              <p:val>
                                                <p:strVal val="#ppt_x"/>
                                              </p:val>
                                            </p:tav>
                                          </p:tavLst>
                                        </p:anim>
                                        <p:anim calcmode="lin" valueType="num">
                                          <p:cBhvr>
                                            <p:cTn id="19" dur="1000" fill="hold"/>
                                            <p:tgtEl>
                                              <p:spTgt spid="54"/>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1000"/>
                                            <p:tgtEl>
                                              <p:spTgt spid="71"/>
                                            </p:tgtEl>
                                          </p:cBhvr>
                                        </p:animEffect>
                                        <p:anim calcmode="lin" valueType="num">
                                          <p:cBhvr>
                                            <p:cTn id="23" dur="1000" fill="hold"/>
                                            <p:tgtEl>
                                              <p:spTgt spid="71"/>
                                            </p:tgtEl>
                                            <p:attrNameLst>
                                              <p:attrName>ppt_x</p:attrName>
                                            </p:attrNameLst>
                                          </p:cBhvr>
                                          <p:tavLst>
                                            <p:tav tm="0">
                                              <p:val>
                                                <p:strVal val="#ppt_x"/>
                                              </p:val>
                                            </p:tav>
                                            <p:tav tm="100000">
                                              <p:val>
                                                <p:strVal val="#ppt_x"/>
                                              </p:val>
                                            </p:tav>
                                          </p:tavLst>
                                        </p:anim>
                                        <p:anim calcmode="lin" valueType="num">
                                          <p:cBhvr>
                                            <p:cTn id="24" dur="1000" fill="hold"/>
                                            <p:tgtEl>
                                              <p:spTgt spid="71"/>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fade">
                                          <p:cBhvr>
                                            <p:cTn id="27" dur="1000"/>
                                            <p:tgtEl>
                                              <p:spTgt spid="55"/>
                                            </p:tgtEl>
                                          </p:cBhvr>
                                        </p:animEffect>
                                        <p:anim calcmode="lin" valueType="num">
                                          <p:cBhvr>
                                            <p:cTn id="28" dur="1000" fill="hold"/>
                                            <p:tgtEl>
                                              <p:spTgt spid="55"/>
                                            </p:tgtEl>
                                            <p:attrNameLst>
                                              <p:attrName>ppt_x</p:attrName>
                                            </p:attrNameLst>
                                          </p:cBhvr>
                                          <p:tavLst>
                                            <p:tav tm="0">
                                              <p:val>
                                                <p:strVal val="#ppt_x"/>
                                              </p:val>
                                            </p:tav>
                                            <p:tav tm="100000">
                                              <p:val>
                                                <p:strVal val="#ppt_x"/>
                                              </p:val>
                                            </p:tav>
                                          </p:tavLst>
                                        </p:anim>
                                        <p:anim calcmode="lin" valueType="num">
                                          <p:cBhvr>
                                            <p:cTn id="29" dur="1000" fill="hold"/>
                                            <p:tgtEl>
                                              <p:spTgt spid="55"/>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fade">
                                          <p:cBhvr>
                                            <p:cTn id="32" dur="1000"/>
                                            <p:tgtEl>
                                              <p:spTgt spid="72"/>
                                            </p:tgtEl>
                                          </p:cBhvr>
                                        </p:animEffect>
                                        <p:anim calcmode="lin" valueType="num">
                                          <p:cBhvr>
                                            <p:cTn id="33" dur="1000" fill="hold"/>
                                            <p:tgtEl>
                                              <p:spTgt spid="72"/>
                                            </p:tgtEl>
                                            <p:attrNameLst>
                                              <p:attrName>ppt_x</p:attrName>
                                            </p:attrNameLst>
                                          </p:cBhvr>
                                          <p:tavLst>
                                            <p:tav tm="0">
                                              <p:val>
                                                <p:strVal val="#ppt_x"/>
                                              </p:val>
                                            </p:tav>
                                            <p:tav tm="100000">
                                              <p:val>
                                                <p:strVal val="#ppt_x"/>
                                              </p:val>
                                            </p:tav>
                                          </p:tavLst>
                                        </p:anim>
                                        <p:anim calcmode="lin" valueType="num">
                                          <p:cBhvr>
                                            <p:cTn id="34" dur="1000" fill="hold"/>
                                            <p:tgtEl>
                                              <p:spTgt spid="72"/>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1000"/>
                                            <p:tgtEl>
                                              <p:spTgt spid="56"/>
                                            </p:tgtEl>
                                          </p:cBhvr>
                                        </p:animEffect>
                                        <p:anim calcmode="lin" valueType="num">
                                          <p:cBhvr>
                                            <p:cTn id="38" dur="1000" fill="hold"/>
                                            <p:tgtEl>
                                              <p:spTgt spid="56"/>
                                            </p:tgtEl>
                                            <p:attrNameLst>
                                              <p:attrName>ppt_x</p:attrName>
                                            </p:attrNameLst>
                                          </p:cBhvr>
                                          <p:tavLst>
                                            <p:tav tm="0">
                                              <p:val>
                                                <p:strVal val="#ppt_x"/>
                                              </p:val>
                                            </p:tav>
                                            <p:tav tm="100000">
                                              <p:val>
                                                <p:strVal val="#ppt_x"/>
                                              </p:val>
                                            </p:tav>
                                          </p:tavLst>
                                        </p:anim>
                                        <p:anim calcmode="lin" valueType="num">
                                          <p:cBhvr>
                                            <p:cTn id="39" dur="1000" fill="hold"/>
                                            <p:tgtEl>
                                              <p:spTgt spid="56"/>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1000"/>
                                            <p:tgtEl>
                                              <p:spTgt spid="73"/>
                                            </p:tgtEl>
                                          </p:cBhvr>
                                        </p:animEffect>
                                        <p:anim calcmode="lin" valueType="num">
                                          <p:cBhvr>
                                            <p:cTn id="43" dur="1000" fill="hold"/>
                                            <p:tgtEl>
                                              <p:spTgt spid="73"/>
                                            </p:tgtEl>
                                            <p:attrNameLst>
                                              <p:attrName>ppt_x</p:attrName>
                                            </p:attrNameLst>
                                          </p:cBhvr>
                                          <p:tavLst>
                                            <p:tav tm="0">
                                              <p:val>
                                                <p:strVal val="#ppt_x"/>
                                              </p:val>
                                            </p:tav>
                                            <p:tav tm="100000">
                                              <p:val>
                                                <p:strVal val="#ppt_x"/>
                                              </p:val>
                                            </p:tav>
                                          </p:tavLst>
                                        </p:anim>
                                        <p:anim calcmode="lin" valueType="num">
                                          <p:cBhvr>
                                            <p:cTn id="44" dur="1000" fill="hold"/>
                                            <p:tgtEl>
                                              <p:spTgt spid="73"/>
                                            </p:tgtEl>
                                            <p:attrNameLst>
                                              <p:attrName>ppt_y</p:attrName>
                                            </p:attrNameLst>
                                          </p:cBhvr>
                                          <p:tavLst>
                                            <p:tav tm="0">
                                              <p:val>
                                                <p:strVal val="#ppt_y-.1"/>
                                              </p:val>
                                            </p:tav>
                                            <p:tav tm="100000">
                                              <p:val>
                                                <p:strVal val="#ppt_y"/>
                                              </p:val>
                                            </p:tav>
                                          </p:tavLst>
                                        </p:anim>
                                      </p:childTnLst>
                                    </p:cTn>
                                  </p:par>
                                  <p:par>
                                    <p:cTn id="45" presetID="47" presetClass="entr" presetSubtype="0" fill="hold" nodeType="with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1000"/>
                                            <p:tgtEl>
                                              <p:spTgt spid="57"/>
                                            </p:tgtEl>
                                          </p:cBhvr>
                                        </p:animEffect>
                                        <p:anim calcmode="lin" valueType="num">
                                          <p:cBhvr>
                                            <p:cTn id="48" dur="1000" fill="hold"/>
                                            <p:tgtEl>
                                              <p:spTgt spid="57"/>
                                            </p:tgtEl>
                                            <p:attrNameLst>
                                              <p:attrName>ppt_x</p:attrName>
                                            </p:attrNameLst>
                                          </p:cBhvr>
                                          <p:tavLst>
                                            <p:tav tm="0">
                                              <p:val>
                                                <p:strVal val="#ppt_x"/>
                                              </p:val>
                                            </p:tav>
                                            <p:tav tm="100000">
                                              <p:val>
                                                <p:strVal val="#ppt_x"/>
                                              </p:val>
                                            </p:tav>
                                          </p:tavLst>
                                        </p:anim>
                                        <p:anim calcmode="lin" valueType="num">
                                          <p:cBhvr>
                                            <p:cTn id="49" dur="1000" fill="hold"/>
                                            <p:tgtEl>
                                              <p:spTgt spid="57"/>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1000"/>
                                            <p:tgtEl>
                                              <p:spTgt spid="74"/>
                                            </p:tgtEl>
                                          </p:cBhvr>
                                        </p:animEffect>
                                        <p:anim calcmode="lin" valueType="num">
                                          <p:cBhvr>
                                            <p:cTn id="53" dur="1000" fill="hold"/>
                                            <p:tgtEl>
                                              <p:spTgt spid="74"/>
                                            </p:tgtEl>
                                            <p:attrNameLst>
                                              <p:attrName>ppt_x</p:attrName>
                                            </p:attrNameLst>
                                          </p:cBhvr>
                                          <p:tavLst>
                                            <p:tav tm="0">
                                              <p:val>
                                                <p:strVal val="#ppt_x"/>
                                              </p:val>
                                            </p:tav>
                                            <p:tav tm="100000">
                                              <p:val>
                                                <p:strVal val="#ppt_x"/>
                                              </p:val>
                                            </p:tav>
                                          </p:tavLst>
                                        </p:anim>
                                        <p:anim calcmode="lin" valueType="num">
                                          <p:cBhvr>
                                            <p:cTn id="54" dur="1000" fill="hold"/>
                                            <p:tgtEl>
                                              <p:spTgt spid="74"/>
                                            </p:tgtEl>
                                            <p:attrNameLst>
                                              <p:attrName>ppt_y</p:attrName>
                                            </p:attrNameLst>
                                          </p:cBhvr>
                                          <p:tavLst>
                                            <p:tav tm="0">
                                              <p:val>
                                                <p:strVal val="#ppt_y-.1"/>
                                              </p:val>
                                            </p:tav>
                                            <p:tav tm="100000">
                                              <p:val>
                                                <p:strVal val="#ppt_y"/>
                                              </p:val>
                                            </p:tav>
                                          </p:tavLst>
                                        </p:anim>
                                      </p:childTnLst>
                                    </p:cTn>
                                  </p:par>
                                  <p:par>
                                    <p:cTn id="55" presetID="47" presetClass="entr" presetSubtype="0" fill="hold" nodeType="with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fade">
                                          <p:cBhvr>
                                            <p:cTn id="57" dur="1000"/>
                                            <p:tgtEl>
                                              <p:spTgt spid="58"/>
                                            </p:tgtEl>
                                          </p:cBhvr>
                                        </p:animEffect>
                                        <p:anim calcmode="lin" valueType="num">
                                          <p:cBhvr>
                                            <p:cTn id="58" dur="1000" fill="hold"/>
                                            <p:tgtEl>
                                              <p:spTgt spid="58"/>
                                            </p:tgtEl>
                                            <p:attrNameLst>
                                              <p:attrName>ppt_x</p:attrName>
                                            </p:attrNameLst>
                                          </p:cBhvr>
                                          <p:tavLst>
                                            <p:tav tm="0">
                                              <p:val>
                                                <p:strVal val="#ppt_x"/>
                                              </p:val>
                                            </p:tav>
                                            <p:tav tm="100000">
                                              <p:val>
                                                <p:strVal val="#ppt_x"/>
                                              </p:val>
                                            </p:tav>
                                          </p:tavLst>
                                        </p:anim>
                                        <p:anim calcmode="lin" valueType="num">
                                          <p:cBhvr>
                                            <p:cTn id="59" dur="1000" fill="hold"/>
                                            <p:tgtEl>
                                              <p:spTgt spid="58"/>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0"/>
                                      </p:stCondLst>
                                      <p:childTnLst>
                                        <p:set>
                                          <p:cBhvr>
                                            <p:cTn id="61" dur="1" fill="hold">
                                              <p:stCondLst>
                                                <p:cond delay="0"/>
                                              </p:stCondLst>
                                            </p:cTn>
                                            <p:tgtEl>
                                              <p:spTgt spid="75"/>
                                            </p:tgtEl>
                                            <p:attrNameLst>
                                              <p:attrName>style.visibility</p:attrName>
                                            </p:attrNameLst>
                                          </p:cBhvr>
                                          <p:to>
                                            <p:strVal val="visible"/>
                                          </p:to>
                                        </p:set>
                                        <p:animEffect transition="in" filter="fade">
                                          <p:cBhvr>
                                            <p:cTn id="62" dur="1000"/>
                                            <p:tgtEl>
                                              <p:spTgt spid="75"/>
                                            </p:tgtEl>
                                          </p:cBhvr>
                                        </p:animEffect>
                                        <p:anim calcmode="lin" valueType="num">
                                          <p:cBhvr>
                                            <p:cTn id="63" dur="1000" fill="hold"/>
                                            <p:tgtEl>
                                              <p:spTgt spid="75"/>
                                            </p:tgtEl>
                                            <p:attrNameLst>
                                              <p:attrName>ppt_x</p:attrName>
                                            </p:attrNameLst>
                                          </p:cBhvr>
                                          <p:tavLst>
                                            <p:tav tm="0">
                                              <p:val>
                                                <p:strVal val="#ppt_x"/>
                                              </p:val>
                                            </p:tav>
                                            <p:tav tm="100000">
                                              <p:val>
                                                <p:strVal val="#ppt_x"/>
                                              </p:val>
                                            </p:tav>
                                          </p:tavLst>
                                        </p:anim>
                                        <p:anim calcmode="lin" valueType="num">
                                          <p:cBhvr>
                                            <p:cTn id="64" dur="1000" fill="hold"/>
                                            <p:tgtEl>
                                              <p:spTgt spid="75"/>
                                            </p:tgtEl>
                                            <p:attrNameLst>
                                              <p:attrName>ppt_y</p:attrName>
                                            </p:attrNameLst>
                                          </p:cBhvr>
                                          <p:tavLst>
                                            <p:tav tm="0">
                                              <p:val>
                                                <p:strVal val="#ppt_y-.1"/>
                                              </p:val>
                                            </p:tav>
                                            <p:tav tm="100000">
                                              <p:val>
                                                <p:strVal val="#ppt_y"/>
                                              </p:val>
                                            </p:tav>
                                          </p:tavLst>
                                        </p:anim>
                                      </p:childTnLst>
                                    </p:cTn>
                                  </p:par>
                                  <p:par>
                                    <p:cTn id="65" presetID="47" presetClass="entr" presetSubtype="0" fill="hold" nodeType="with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fade">
                                          <p:cBhvr>
                                            <p:cTn id="67" dur="1000"/>
                                            <p:tgtEl>
                                              <p:spTgt spid="59"/>
                                            </p:tgtEl>
                                          </p:cBhvr>
                                        </p:animEffect>
                                        <p:anim calcmode="lin" valueType="num">
                                          <p:cBhvr>
                                            <p:cTn id="68" dur="1000" fill="hold"/>
                                            <p:tgtEl>
                                              <p:spTgt spid="59"/>
                                            </p:tgtEl>
                                            <p:attrNameLst>
                                              <p:attrName>ppt_x</p:attrName>
                                            </p:attrNameLst>
                                          </p:cBhvr>
                                          <p:tavLst>
                                            <p:tav tm="0">
                                              <p:val>
                                                <p:strVal val="#ppt_x"/>
                                              </p:val>
                                            </p:tav>
                                            <p:tav tm="100000">
                                              <p:val>
                                                <p:strVal val="#ppt_x"/>
                                              </p:val>
                                            </p:tav>
                                          </p:tavLst>
                                        </p:anim>
                                        <p:anim calcmode="lin" valueType="num">
                                          <p:cBhvr>
                                            <p:cTn id="69" dur="1000" fill="hold"/>
                                            <p:tgtEl>
                                              <p:spTgt spid="59"/>
                                            </p:tgtEl>
                                            <p:attrNameLst>
                                              <p:attrName>ppt_y</p:attrName>
                                            </p:attrNameLst>
                                          </p:cBhvr>
                                          <p:tavLst>
                                            <p:tav tm="0">
                                              <p:val>
                                                <p:strVal val="#ppt_y-.1"/>
                                              </p:val>
                                            </p:tav>
                                            <p:tav tm="100000">
                                              <p:val>
                                                <p:strVal val="#ppt_y"/>
                                              </p:val>
                                            </p:tav>
                                          </p:tavLst>
                                        </p:anim>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2" presetClass="entr" presetSubtype="2" accel="28000" fill="hold" grpId="0" nodeType="withEffect" p14:presetBounceEnd="40000">
                                      <p:stCondLst>
                                        <p:cond delay="0"/>
                                      </p:stCondLst>
                                      <p:childTnLst>
                                        <p:set>
                                          <p:cBhvr>
                                            <p:cTn id="75" dur="1" fill="hold">
                                              <p:stCondLst>
                                                <p:cond delay="0"/>
                                              </p:stCondLst>
                                            </p:cTn>
                                            <p:tgtEl>
                                              <p:spTgt spid="14"/>
                                            </p:tgtEl>
                                            <p:attrNameLst>
                                              <p:attrName>style.visibility</p:attrName>
                                            </p:attrNameLst>
                                          </p:cBhvr>
                                          <p:to>
                                            <p:strVal val="visible"/>
                                          </p:to>
                                        </p:set>
                                        <p:anim calcmode="lin" valueType="num" p14:bounceEnd="40000">
                                          <p:cBhvr additive="base">
                                            <p:cTn id="76" dur="1250" fill="hold"/>
                                            <p:tgtEl>
                                              <p:spTgt spid="14"/>
                                            </p:tgtEl>
                                            <p:attrNameLst>
                                              <p:attrName>ppt_x</p:attrName>
                                            </p:attrNameLst>
                                          </p:cBhvr>
                                          <p:tavLst>
                                            <p:tav tm="0">
                                              <p:val>
                                                <p:strVal val="1+#ppt_w/2"/>
                                              </p:val>
                                            </p:tav>
                                            <p:tav tm="100000">
                                              <p:val>
                                                <p:strVal val="#ppt_x"/>
                                              </p:val>
                                            </p:tav>
                                          </p:tavLst>
                                        </p:anim>
                                        <p:anim calcmode="lin" valueType="num" p14:bounceEnd="40000">
                                          <p:cBhvr additive="base">
                                            <p:cTn id="77" dur="1250" fill="hold"/>
                                            <p:tgtEl>
                                              <p:spTgt spid="14"/>
                                            </p:tgtEl>
                                            <p:attrNameLst>
                                              <p:attrName>ppt_y</p:attrName>
                                            </p:attrNameLst>
                                          </p:cBhvr>
                                          <p:tavLst>
                                            <p:tav tm="0">
                                              <p:val>
                                                <p:strVal val="#ppt_y"/>
                                              </p:val>
                                            </p:tav>
                                            <p:tav tm="100000">
                                              <p:val>
                                                <p:strVal val="#ppt_y"/>
                                              </p:val>
                                            </p:tav>
                                          </p:tavLst>
                                        </p:anim>
                                      </p:childTnLst>
                                    </p:cTn>
                                  </p:par>
                                  <p:par>
                                    <p:cTn id="78" presetID="2" presetClass="entr" presetSubtype="2" accel="28000" fill="hold" nodeType="withEffect" p14:presetBounceEnd="40000">
                                      <p:stCondLst>
                                        <p:cond delay="0"/>
                                      </p:stCondLst>
                                      <p:childTnLst>
                                        <p:set>
                                          <p:cBhvr>
                                            <p:cTn id="79" dur="1" fill="hold">
                                              <p:stCondLst>
                                                <p:cond delay="0"/>
                                              </p:stCondLst>
                                            </p:cTn>
                                            <p:tgtEl>
                                              <p:spTgt spid="20"/>
                                            </p:tgtEl>
                                            <p:attrNameLst>
                                              <p:attrName>style.visibility</p:attrName>
                                            </p:attrNameLst>
                                          </p:cBhvr>
                                          <p:to>
                                            <p:strVal val="visible"/>
                                          </p:to>
                                        </p:set>
                                        <p:anim calcmode="lin" valueType="num" p14:bounceEnd="40000">
                                          <p:cBhvr additive="base">
                                            <p:cTn id="80" dur="1250" fill="hold"/>
                                            <p:tgtEl>
                                              <p:spTgt spid="20"/>
                                            </p:tgtEl>
                                            <p:attrNameLst>
                                              <p:attrName>ppt_x</p:attrName>
                                            </p:attrNameLst>
                                          </p:cBhvr>
                                          <p:tavLst>
                                            <p:tav tm="0">
                                              <p:val>
                                                <p:strVal val="1+#ppt_w/2"/>
                                              </p:val>
                                            </p:tav>
                                            <p:tav tm="100000">
                                              <p:val>
                                                <p:strVal val="#ppt_x"/>
                                              </p:val>
                                            </p:tav>
                                          </p:tavLst>
                                        </p:anim>
                                        <p:anim calcmode="lin" valueType="num" p14:bounceEnd="40000">
                                          <p:cBhvr additive="base">
                                            <p:cTn id="81" dur="1250" fill="hold"/>
                                            <p:tgtEl>
                                              <p:spTgt spid="20"/>
                                            </p:tgtEl>
                                            <p:attrNameLst>
                                              <p:attrName>ppt_y</p:attrName>
                                            </p:attrNameLst>
                                          </p:cBhvr>
                                          <p:tavLst>
                                            <p:tav tm="0">
                                              <p:val>
                                                <p:strVal val="#ppt_y"/>
                                              </p:val>
                                            </p:tav>
                                            <p:tav tm="100000">
                                              <p:val>
                                                <p:strVal val="#ppt_y"/>
                                              </p:val>
                                            </p:tav>
                                          </p:tavLst>
                                        </p:anim>
                                      </p:childTnLst>
                                    </p:cTn>
                                  </p:par>
                                  <p:par>
                                    <p:cTn id="82" presetID="2" presetClass="entr" presetSubtype="2" accel="28000" fill="hold" grpId="0" nodeType="withEffect" p14:presetBounceEnd="40000">
                                      <p:stCondLst>
                                        <p:cond delay="0"/>
                                      </p:stCondLst>
                                      <p:childTnLst>
                                        <p:set>
                                          <p:cBhvr>
                                            <p:cTn id="83" dur="1" fill="hold">
                                              <p:stCondLst>
                                                <p:cond delay="0"/>
                                              </p:stCondLst>
                                            </p:cTn>
                                            <p:tgtEl>
                                              <p:spTgt spid="62"/>
                                            </p:tgtEl>
                                            <p:attrNameLst>
                                              <p:attrName>style.visibility</p:attrName>
                                            </p:attrNameLst>
                                          </p:cBhvr>
                                          <p:to>
                                            <p:strVal val="visible"/>
                                          </p:to>
                                        </p:set>
                                        <p:anim calcmode="lin" valueType="num" p14:bounceEnd="40000">
                                          <p:cBhvr additive="base">
                                            <p:cTn id="84" dur="1250" fill="hold"/>
                                            <p:tgtEl>
                                              <p:spTgt spid="62"/>
                                            </p:tgtEl>
                                            <p:attrNameLst>
                                              <p:attrName>ppt_x</p:attrName>
                                            </p:attrNameLst>
                                          </p:cBhvr>
                                          <p:tavLst>
                                            <p:tav tm="0">
                                              <p:val>
                                                <p:strVal val="1+#ppt_w/2"/>
                                              </p:val>
                                            </p:tav>
                                            <p:tav tm="100000">
                                              <p:val>
                                                <p:strVal val="#ppt_x"/>
                                              </p:val>
                                            </p:tav>
                                          </p:tavLst>
                                        </p:anim>
                                        <p:anim calcmode="lin" valueType="num" p14:bounceEnd="40000">
                                          <p:cBhvr additive="base">
                                            <p:cTn id="85" dur="1250" fill="hold"/>
                                            <p:tgtEl>
                                              <p:spTgt spid="62"/>
                                            </p:tgtEl>
                                            <p:attrNameLst>
                                              <p:attrName>ppt_y</p:attrName>
                                            </p:attrNameLst>
                                          </p:cBhvr>
                                          <p:tavLst>
                                            <p:tav tm="0">
                                              <p:val>
                                                <p:strVal val="#ppt_y"/>
                                              </p:val>
                                            </p:tav>
                                            <p:tav tm="100000">
                                              <p:val>
                                                <p:strVal val="#ppt_y"/>
                                              </p:val>
                                            </p:tav>
                                          </p:tavLst>
                                        </p:anim>
                                      </p:childTnLst>
                                    </p:cTn>
                                  </p:par>
                                </p:childTnLst>
                              </p:cTn>
                            </p:par>
                            <p:par>
                              <p:cTn id="86" fill="hold">
                                <p:stCondLst>
                                  <p:cond delay="1500"/>
                                </p:stCondLst>
                                <p:childTnLst>
                                  <p:par>
                                    <p:cTn id="87" presetID="42" presetClass="entr" presetSubtype="0" fill="hold" nodeType="afterEffect">
                                      <p:stCondLst>
                                        <p:cond delay="0"/>
                                      </p:stCondLst>
                                      <p:childTnLst>
                                        <p:set>
                                          <p:cBhvr>
                                            <p:cTn id="88" dur="1" fill="hold">
                                              <p:stCondLst>
                                                <p:cond delay="0"/>
                                              </p:stCondLst>
                                            </p:cTn>
                                            <p:tgtEl>
                                              <p:spTgt spid="84"/>
                                            </p:tgtEl>
                                            <p:attrNameLst>
                                              <p:attrName>style.visibility</p:attrName>
                                            </p:attrNameLst>
                                          </p:cBhvr>
                                          <p:to>
                                            <p:strVal val="visible"/>
                                          </p:to>
                                        </p:set>
                                        <p:animEffect transition="in" filter="fade">
                                          <p:cBhvr>
                                            <p:cTn id="89" dur="1000"/>
                                            <p:tgtEl>
                                              <p:spTgt spid="84"/>
                                            </p:tgtEl>
                                          </p:cBhvr>
                                        </p:animEffect>
                                        <p:anim calcmode="lin" valueType="num">
                                          <p:cBhvr>
                                            <p:cTn id="90" dur="1000" fill="hold"/>
                                            <p:tgtEl>
                                              <p:spTgt spid="84"/>
                                            </p:tgtEl>
                                            <p:attrNameLst>
                                              <p:attrName>ppt_x</p:attrName>
                                            </p:attrNameLst>
                                          </p:cBhvr>
                                          <p:tavLst>
                                            <p:tav tm="0">
                                              <p:val>
                                                <p:strVal val="#ppt_x"/>
                                              </p:val>
                                            </p:tav>
                                            <p:tav tm="100000">
                                              <p:val>
                                                <p:strVal val="#ppt_x"/>
                                              </p:val>
                                            </p:tav>
                                          </p:tavLst>
                                        </p:anim>
                                        <p:anim calcmode="lin" valueType="num">
                                          <p:cBhvr>
                                            <p:cTn id="91"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14" grpId="0" animBg="1"/>
          <p:bldP spid="62" grpId="0" animBg="1"/>
          <p:bldP spid="70" grpId="0"/>
          <p:bldP spid="71" grpId="0"/>
          <p:bldP spid="72" grpId="0"/>
          <p:bldP spid="73" grpId="0"/>
          <p:bldP spid="74" grpId="0"/>
          <p:bldP spid="7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1000"/>
                                            <p:tgtEl>
                                              <p:spTgt spid="70"/>
                                            </p:tgtEl>
                                          </p:cBhvr>
                                        </p:animEffect>
                                        <p:anim calcmode="lin" valueType="num">
                                          <p:cBhvr>
                                            <p:cTn id="13" dur="1000" fill="hold"/>
                                            <p:tgtEl>
                                              <p:spTgt spid="70"/>
                                            </p:tgtEl>
                                            <p:attrNameLst>
                                              <p:attrName>ppt_x</p:attrName>
                                            </p:attrNameLst>
                                          </p:cBhvr>
                                          <p:tavLst>
                                            <p:tav tm="0">
                                              <p:val>
                                                <p:strVal val="#ppt_x"/>
                                              </p:val>
                                            </p:tav>
                                            <p:tav tm="100000">
                                              <p:val>
                                                <p:strVal val="#ppt_x"/>
                                              </p:val>
                                            </p:tav>
                                          </p:tavLst>
                                        </p:anim>
                                        <p:anim calcmode="lin" valueType="num">
                                          <p:cBhvr>
                                            <p:cTn id="14" dur="1000" fill="hold"/>
                                            <p:tgtEl>
                                              <p:spTgt spid="70"/>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1000"/>
                                            <p:tgtEl>
                                              <p:spTgt spid="54"/>
                                            </p:tgtEl>
                                          </p:cBhvr>
                                        </p:animEffect>
                                        <p:anim calcmode="lin" valueType="num">
                                          <p:cBhvr>
                                            <p:cTn id="18" dur="1000" fill="hold"/>
                                            <p:tgtEl>
                                              <p:spTgt spid="54"/>
                                            </p:tgtEl>
                                            <p:attrNameLst>
                                              <p:attrName>ppt_x</p:attrName>
                                            </p:attrNameLst>
                                          </p:cBhvr>
                                          <p:tavLst>
                                            <p:tav tm="0">
                                              <p:val>
                                                <p:strVal val="#ppt_x"/>
                                              </p:val>
                                            </p:tav>
                                            <p:tav tm="100000">
                                              <p:val>
                                                <p:strVal val="#ppt_x"/>
                                              </p:val>
                                            </p:tav>
                                          </p:tavLst>
                                        </p:anim>
                                        <p:anim calcmode="lin" valueType="num">
                                          <p:cBhvr>
                                            <p:cTn id="19" dur="1000" fill="hold"/>
                                            <p:tgtEl>
                                              <p:spTgt spid="54"/>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1000"/>
                                            <p:tgtEl>
                                              <p:spTgt spid="71"/>
                                            </p:tgtEl>
                                          </p:cBhvr>
                                        </p:animEffect>
                                        <p:anim calcmode="lin" valueType="num">
                                          <p:cBhvr>
                                            <p:cTn id="23" dur="1000" fill="hold"/>
                                            <p:tgtEl>
                                              <p:spTgt spid="71"/>
                                            </p:tgtEl>
                                            <p:attrNameLst>
                                              <p:attrName>ppt_x</p:attrName>
                                            </p:attrNameLst>
                                          </p:cBhvr>
                                          <p:tavLst>
                                            <p:tav tm="0">
                                              <p:val>
                                                <p:strVal val="#ppt_x"/>
                                              </p:val>
                                            </p:tav>
                                            <p:tav tm="100000">
                                              <p:val>
                                                <p:strVal val="#ppt_x"/>
                                              </p:val>
                                            </p:tav>
                                          </p:tavLst>
                                        </p:anim>
                                        <p:anim calcmode="lin" valueType="num">
                                          <p:cBhvr>
                                            <p:cTn id="24" dur="1000" fill="hold"/>
                                            <p:tgtEl>
                                              <p:spTgt spid="71"/>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fade">
                                          <p:cBhvr>
                                            <p:cTn id="27" dur="1000"/>
                                            <p:tgtEl>
                                              <p:spTgt spid="55"/>
                                            </p:tgtEl>
                                          </p:cBhvr>
                                        </p:animEffect>
                                        <p:anim calcmode="lin" valueType="num">
                                          <p:cBhvr>
                                            <p:cTn id="28" dur="1000" fill="hold"/>
                                            <p:tgtEl>
                                              <p:spTgt spid="55"/>
                                            </p:tgtEl>
                                            <p:attrNameLst>
                                              <p:attrName>ppt_x</p:attrName>
                                            </p:attrNameLst>
                                          </p:cBhvr>
                                          <p:tavLst>
                                            <p:tav tm="0">
                                              <p:val>
                                                <p:strVal val="#ppt_x"/>
                                              </p:val>
                                            </p:tav>
                                            <p:tav tm="100000">
                                              <p:val>
                                                <p:strVal val="#ppt_x"/>
                                              </p:val>
                                            </p:tav>
                                          </p:tavLst>
                                        </p:anim>
                                        <p:anim calcmode="lin" valueType="num">
                                          <p:cBhvr>
                                            <p:cTn id="29" dur="1000" fill="hold"/>
                                            <p:tgtEl>
                                              <p:spTgt spid="55"/>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fade">
                                          <p:cBhvr>
                                            <p:cTn id="32" dur="1000"/>
                                            <p:tgtEl>
                                              <p:spTgt spid="72"/>
                                            </p:tgtEl>
                                          </p:cBhvr>
                                        </p:animEffect>
                                        <p:anim calcmode="lin" valueType="num">
                                          <p:cBhvr>
                                            <p:cTn id="33" dur="1000" fill="hold"/>
                                            <p:tgtEl>
                                              <p:spTgt spid="72"/>
                                            </p:tgtEl>
                                            <p:attrNameLst>
                                              <p:attrName>ppt_x</p:attrName>
                                            </p:attrNameLst>
                                          </p:cBhvr>
                                          <p:tavLst>
                                            <p:tav tm="0">
                                              <p:val>
                                                <p:strVal val="#ppt_x"/>
                                              </p:val>
                                            </p:tav>
                                            <p:tav tm="100000">
                                              <p:val>
                                                <p:strVal val="#ppt_x"/>
                                              </p:val>
                                            </p:tav>
                                          </p:tavLst>
                                        </p:anim>
                                        <p:anim calcmode="lin" valueType="num">
                                          <p:cBhvr>
                                            <p:cTn id="34" dur="1000" fill="hold"/>
                                            <p:tgtEl>
                                              <p:spTgt spid="72"/>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1000"/>
                                            <p:tgtEl>
                                              <p:spTgt spid="56"/>
                                            </p:tgtEl>
                                          </p:cBhvr>
                                        </p:animEffect>
                                        <p:anim calcmode="lin" valueType="num">
                                          <p:cBhvr>
                                            <p:cTn id="38" dur="1000" fill="hold"/>
                                            <p:tgtEl>
                                              <p:spTgt spid="56"/>
                                            </p:tgtEl>
                                            <p:attrNameLst>
                                              <p:attrName>ppt_x</p:attrName>
                                            </p:attrNameLst>
                                          </p:cBhvr>
                                          <p:tavLst>
                                            <p:tav tm="0">
                                              <p:val>
                                                <p:strVal val="#ppt_x"/>
                                              </p:val>
                                            </p:tav>
                                            <p:tav tm="100000">
                                              <p:val>
                                                <p:strVal val="#ppt_x"/>
                                              </p:val>
                                            </p:tav>
                                          </p:tavLst>
                                        </p:anim>
                                        <p:anim calcmode="lin" valueType="num">
                                          <p:cBhvr>
                                            <p:cTn id="39" dur="1000" fill="hold"/>
                                            <p:tgtEl>
                                              <p:spTgt spid="56"/>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1000"/>
                                            <p:tgtEl>
                                              <p:spTgt spid="73"/>
                                            </p:tgtEl>
                                          </p:cBhvr>
                                        </p:animEffect>
                                        <p:anim calcmode="lin" valueType="num">
                                          <p:cBhvr>
                                            <p:cTn id="43" dur="1000" fill="hold"/>
                                            <p:tgtEl>
                                              <p:spTgt spid="73"/>
                                            </p:tgtEl>
                                            <p:attrNameLst>
                                              <p:attrName>ppt_x</p:attrName>
                                            </p:attrNameLst>
                                          </p:cBhvr>
                                          <p:tavLst>
                                            <p:tav tm="0">
                                              <p:val>
                                                <p:strVal val="#ppt_x"/>
                                              </p:val>
                                            </p:tav>
                                            <p:tav tm="100000">
                                              <p:val>
                                                <p:strVal val="#ppt_x"/>
                                              </p:val>
                                            </p:tav>
                                          </p:tavLst>
                                        </p:anim>
                                        <p:anim calcmode="lin" valueType="num">
                                          <p:cBhvr>
                                            <p:cTn id="44" dur="1000" fill="hold"/>
                                            <p:tgtEl>
                                              <p:spTgt spid="73"/>
                                            </p:tgtEl>
                                            <p:attrNameLst>
                                              <p:attrName>ppt_y</p:attrName>
                                            </p:attrNameLst>
                                          </p:cBhvr>
                                          <p:tavLst>
                                            <p:tav tm="0">
                                              <p:val>
                                                <p:strVal val="#ppt_y-.1"/>
                                              </p:val>
                                            </p:tav>
                                            <p:tav tm="100000">
                                              <p:val>
                                                <p:strVal val="#ppt_y"/>
                                              </p:val>
                                            </p:tav>
                                          </p:tavLst>
                                        </p:anim>
                                      </p:childTnLst>
                                    </p:cTn>
                                  </p:par>
                                  <p:par>
                                    <p:cTn id="45" presetID="47" presetClass="entr" presetSubtype="0" fill="hold" nodeType="with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1000"/>
                                            <p:tgtEl>
                                              <p:spTgt spid="57"/>
                                            </p:tgtEl>
                                          </p:cBhvr>
                                        </p:animEffect>
                                        <p:anim calcmode="lin" valueType="num">
                                          <p:cBhvr>
                                            <p:cTn id="48" dur="1000" fill="hold"/>
                                            <p:tgtEl>
                                              <p:spTgt spid="57"/>
                                            </p:tgtEl>
                                            <p:attrNameLst>
                                              <p:attrName>ppt_x</p:attrName>
                                            </p:attrNameLst>
                                          </p:cBhvr>
                                          <p:tavLst>
                                            <p:tav tm="0">
                                              <p:val>
                                                <p:strVal val="#ppt_x"/>
                                              </p:val>
                                            </p:tav>
                                            <p:tav tm="100000">
                                              <p:val>
                                                <p:strVal val="#ppt_x"/>
                                              </p:val>
                                            </p:tav>
                                          </p:tavLst>
                                        </p:anim>
                                        <p:anim calcmode="lin" valueType="num">
                                          <p:cBhvr>
                                            <p:cTn id="49" dur="1000" fill="hold"/>
                                            <p:tgtEl>
                                              <p:spTgt spid="57"/>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1000"/>
                                            <p:tgtEl>
                                              <p:spTgt spid="74"/>
                                            </p:tgtEl>
                                          </p:cBhvr>
                                        </p:animEffect>
                                        <p:anim calcmode="lin" valueType="num">
                                          <p:cBhvr>
                                            <p:cTn id="53" dur="1000" fill="hold"/>
                                            <p:tgtEl>
                                              <p:spTgt spid="74"/>
                                            </p:tgtEl>
                                            <p:attrNameLst>
                                              <p:attrName>ppt_x</p:attrName>
                                            </p:attrNameLst>
                                          </p:cBhvr>
                                          <p:tavLst>
                                            <p:tav tm="0">
                                              <p:val>
                                                <p:strVal val="#ppt_x"/>
                                              </p:val>
                                            </p:tav>
                                            <p:tav tm="100000">
                                              <p:val>
                                                <p:strVal val="#ppt_x"/>
                                              </p:val>
                                            </p:tav>
                                          </p:tavLst>
                                        </p:anim>
                                        <p:anim calcmode="lin" valueType="num">
                                          <p:cBhvr>
                                            <p:cTn id="54" dur="1000" fill="hold"/>
                                            <p:tgtEl>
                                              <p:spTgt spid="74"/>
                                            </p:tgtEl>
                                            <p:attrNameLst>
                                              <p:attrName>ppt_y</p:attrName>
                                            </p:attrNameLst>
                                          </p:cBhvr>
                                          <p:tavLst>
                                            <p:tav tm="0">
                                              <p:val>
                                                <p:strVal val="#ppt_y-.1"/>
                                              </p:val>
                                            </p:tav>
                                            <p:tav tm="100000">
                                              <p:val>
                                                <p:strVal val="#ppt_y"/>
                                              </p:val>
                                            </p:tav>
                                          </p:tavLst>
                                        </p:anim>
                                      </p:childTnLst>
                                    </p:cTn>
                                  </p:par>
                                  <p:par>
                                    <p:cTn id="55" presetID="47" presetClass="entr" presetSubtype="0" fill="hold" nodeType="with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fade">
                                          <p:cBhvr>
                                            <p:cTn id="57" dur="1000"/>
                                            <p:tgtEl>
                                              <p:spTgt spid="58"/>
                                            </p:tgtEl>
                                          </p:cBhvr>
                                        </p:animEffect>
                                        <p:anim calcmode="lin" valueType="num">
                                          <p:cBhvr>
                                            <p:cTn id="58" dur="1000" fill="hold"/>
                                            <p:tgtEl>
                                              <p:spTgt spid="58"/>
                                            </p:tgtEl>
                                            <p:attrNameLst>
                                              <p:attrName>ppt_x</p:attrName>
                                            </p:attrNameLst>
                                          </p:cBhvr>
                                          <p:tavLst>
                                            <p:tav tm="0">
                                              <p:val>
                                                <p:strVal val="#ppt_x"/>
                                              </p:val>
                                            </p:tav>
                                            <p:tav tm="100000">
                                              <p:val>
                                                <p:strVal val="#ppt_x"/>
                                              </p:val>
                                            </p:tav>
                                          </p:tavLst>
                                        </p:anim>
                                        <p:anim calcmode="lin" valueType="num">
                                          <p:cBhvr>
                                            <p:cTn id="59" dur="1000" fill="hold"/>
                                            <p:tgtEl>
                                              <p:spTgt spid="58"/>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0"/>
                                      </p:stCondLst>
                                      <p:childTnLst>
                                        <p:set>
                                          <p:cBhvr>
                                            <p:cTn id="61" dur="1" fill="hold">
                                              <p:stCondLst>
                                                <p:cond delay="0"/>
                                              </p:stCondLst>
                                            </p:cTn>
                                            <p:tgtEl>
                                              <p:spTgt spid="75"/>
                                            </p:tgtEl>
                                            <p:attrNameLst>
                                              <p:attrName>style.visibility</p:attrName>
                                            </p:attrNameLst>
                                          </p:cBhvr>
                                          <p:to>
                                            <p:strVal val="visible"/>
                                          </p:to>
                                        </p:set>
                                        <p:animEffect transition="in" filter="fade">
                                          <p:cBhvr>
                                            <p:cTn id="62" dur="1000"/>
                                            <p:tgtEl>
                                              <p:spTgt spid="75"/>
                                            </p:tgtEl>
                                          </p:cBhvr>
                                        </p:animEffect>
                                        <p:anim calcmode="lin" valueType="num">
                                          <p:cBhvr>
                                            <p:cTn id="63" dur="1000" fill="hold"/>
                                            <p:tgtEl>
                                              <p:spTgt spid="75"/>
                                            </p:tgtEl>
                                            <p:attrNameLst>
                                              <p:attrName>ppt_x</p:attrName>
                                            </p:attrNameLst>
                                          </p:cBhvr>
                                          <p:tavLst>
                                            <p:tav tm="0">
                                              <p:val>
                                                <p:strVal val="#ppt_x"/>
                                              </p:val>
                                            </p:tav>
                                            <p:tav tm="100000">
                                              <p:val>
                                                <p:strVal val="#ppt_x"/>
                                              </p:val>
                                            </p:tav>
                                          </p:tavLst>
                                        </p:anim>
                                        <p:anim calcmode="lin" valueType="num">
                                          <p:cBhvr>
                                            <p:cTn id="64" dur="1000" fill="hold"/>
                                            <p:tgtEl>
                                              <p:spTgt spid="75"/>
                                            </p:tgtEl>
                                            <p:attrNameLst>
                                              <p:attrName>ppt_y</p:attrName>
                                            </p:attrNameLst>
                                          </p:cBhvr>
                                          <p:tavLst>
                                            <p:tav tm="0">
                                              <p:val>
                                                <p:strVal val="#ppt_y-.1"/>
                                              </p:val>
                                            </p:tav>
                                            <p:tav tm="100000">
                                              <p:val>
                                                <p:strVal val="#ppt_y"/>
                                              </p:val>
                                            </p:tav>
                                          </p:tavLst>
                                        </p:anim>
                                      </p:childTnLst>
                                    </p:cTn>
                                  </p:par>
                                  <p:par>
                                    <p:cTn id="65" presetID="47" presetClass="entr" presetSubtype="0" fill="hold" nodeType="with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fade">
                                          <p:cBhvr>
                                            <p:cTn id="67" dur="1000"/>
                                            <p:tgtEl>
                                              <p:spTgt spid="59"/>
                                            </p:tgtEl>
                                          </p:cBhvr>
                                        </p:animEffect>
                                        <p:anim calcmode="lin" valueType="num">
                                          <p:cBhvr>
                                            <p:cTn id="68" dur="1000" fill="hold"/>
                                            <p:tgtEl>
                                              <p:spTgt spid="59"/>
                                            </p:tgtEl>
                                            <p:attrNameLst>
                                              <p:attrName>ppt_x</p:attrName>
                                            </p:attrNameLst>
                                          </p:cBhvr>
                                          <p:tavLst>
                                            <p:tav tm="0">
                                              <p:val>
                                                <p:strVal val="#ppt_x"/>
                                              </p:val>
                                            </p:tav>
                                            <p:tav tm="100000">
                                              <p:val>
                                                <p:strVal val="#ppt_x"/>
                                              </p:val>
                                            </p:tav>
                                          </p:tavLst>
                                        </p:anim>
                                        <p:anim calcmode="lin" valueType="num">
                                          <p:cBhvr>
                                            <p:cTn id="69" dur="1000" fill="hold"/>
                                            <p:tgtEl>
                                              <p:spTgt spid="59"/>
                                            </p:tgtEl>
                                            <p:attrNameLst>
                                              <p:attrName>ppt_y</p:attrName>
                                            </p:attrNameLst>
                                          </p:cBhvr>
                                          <p:tavLst>
                                            <p:tav tm="0">
                                              <p:val>
                                                <p:strVal val="#ppt_y-.1"/>
                                              </p:val>
                                            </p:tav>
                                            <p:tav tm="100000">
                                              <p:val>
                                                <p:strVal val="#ppt_y"/>
                                              </p:val>
                                            </p:tav>
                                          </p:tavLst>
                                        </p:anim>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2" presetClass="entr" presetSubtype="2" accel="28000" fill="hold" grpId="0" nodeType="withEffect">
                                      <p:stCondLst>
                                        <p:cond delay="0"/>
                                      </p:stCondLst>
                                      <p:childTnLst>
                                        <p:set>
                                          <p:cBhvr>
                                            <p:cTn id="75" dur="1" fill="hold">
                                              <p:stCondLst>
                                                <p:cond delay="0"/>
                                              </p:stCondLst>
                                            </p:cTn>
                                            <p:tgtEl>
                                              <p:spTgt spid="14"/>
                                            </p:tgtEl>
                                            <p:attrNameLst>
                                              <p:attrName>style.visibility</p:attrName>
                                            </p:attrNameLst>
                                          </p:cBhvr>
                                          <p:to>
                                            <p:strVal val="visible"/>
                                          </p:to>
                                        </p:set>
                                        <p:anim calcmode="lin" valueType="num">
                                          <p:cBhvr additive="base">
                                            <p:cTn id="76" dur="1250" fill="hold"/>
                                            <p:tgtEl>
                                              <p:spTgt spid="14"/>
                                            </p:tgtEl>
                                            <p:attrNameLst>
                                              <p:attrName>ppt_x</p:attrName>
                                            </p:attrNameLst>
                                          </p:cBhvr>
                                          <p:tavLst>
                                            <p:tav tm="0">
                                              <p:val>
                                                <p:strVal val="1+#ppt_w/2"/>
                                              </p:val>
                                            </p:tav>
                                            <p:tav tm="100000">
                                              <p:val>
                                                <p:strVal val="#ppt_x"/>
                                              </p:val>
                                            </p:tav>
                                          </p:tavLst>
                                        </p:anim>
                                        <p:anim calcmode="lin" valueType="num">
                                          <p:cBhvr additive="base">
                                            <p:cTn id="77" dur="1250" fill="hold"/>
                                            <p:tgtEl>
                                              <p:spTgt spid="14"/>
                                            </p:tgtEl>
                                            <p:attrNameLst>
                                              <p:attrName>ppt_y</p:attrName>
                                            </p:attrNameLst>
                                          </p:cBhvr>
                                          <p:tavLst>
                                            <p:tav tm="0">
                                              <p:val>
                                                <p:strVal val="#ppt_y"/>
                                              </p:val>
                                            </p:tav>
                                            <p:tav tm="100000">
                                              <p:val>
                                                <p:strVal val="#ppt_y"/>
                                              </p:val>
                                            </p:tav>
                                          </p:tavLst>
                                        </p:anim>
                                      </p:childTnLst>
                                    </p:cTn>
                                  </p:par>
                                  <p:par>
                                    <p:cTn id="78" presetID="2" presetClass="entr" presetSubtype="2" accel="28000" fill="hold" nodeType="withEffect">
                                      <p:stCondLst>
                                        <p:cond delay="0"/>
                                      </p:stCondLst>
                                      <p:childTnLst>
                                        <p:set>
                                          <p:cBhvr>
                                            <p:cTn id="79" dur="1" fill="hold">
                                              <p:stCondLst>
                                                <p:cond delay="0"/>
                                              </p:stCondLst>
                                            </p:cTn>
                                            <p:tgtEl>
                                              <p:spTgt spid="20"/>
                                            </p:tgtEl>
                                            <p:attrNameLst>
                                              <p:attrName>style.visibility</p:attrName>
                                            </p:attrNameLst>
                                          </p:cBhvr>
                                          <p:to>
                                            <p:strVal val="visible"/>
                                          </p:to>
                                        </p:set>
                                        <p:anim calcmode="lin" valueType="num">
                                          <p:cBhvr additive="base">
                                            <p:cTn id="80" dur="1250" fill="hold"/>
                                            <p:tgtEl>
                                              <p:spTgt spid="20"/>
                                            </p:tgtEl>
                                            <p:attrNameLst>
                                              <p:attrName>ppt_x</p:attrName>
                                            </p:attrNameLst>
                                          </p:cBhvr>
                                          <p:tavLst>
                                            <p:tav tm="0">
                                              <p:val>
                                                <p:strVal val="1+#ppt_w/2"/>
                                              </p:val>
                                            </p:tav>
                                            <p:tav tm="100000">
                                              <p:val>
                                                <p:strVal val="#ppt_x"/>
                                              </p:val>
                                            </p:tav>
                                          </p:tavLst>
                                        </p:anim>
                                        <p:anim calcmode="lin" valueType="num">
                                          <p:cBhvr additive="base">
                                            <p:cTn id="81" dur="1250" fill="hold"/>
                                            <p:tgtEl>
                                              <p:spTgt spid="20"/>
                                            </p:tgtEl>
                                            <p:attrNameLst>
                                              <p:attrName>ppt_y</p:attrName>
                                            </p:attrNameLst>
                                          </p:cBhvr>
                                          <p:tavLst>
                                            <p:tav tm="0">
                                              <p:val>
                                                <p:strVal val="#ppt_y"/>
                                              </p:val>
                                            </p:tav>
                                            <p:tav tm="100000">
                                              <p:val>
                                                <p:strVal val="#ppt_y"/>
                                              </p:val>
                                            </p:tav>
                                          </p:tavLst>
                                        </p:anim>
                                      </p:childTnLst>
                                    </p:cTn>
                                  </p:par>
                                  <p:par>
                                    <p:cTn id="82" presetID="2" presetClass="entr" presetSubtype="2" accel="28000" fill="hold" grpId="0" nodeType="withEffect">
                                      <p:stCondLst>
                                        <p:cond delay="0"/>
                                      </p:stCondLst>
                                      <p:childTnLst>
                                        <p:set>
                                          <p:cBhvr>
                                            <p:cTn id="83" dur="1" fill="hold">
                                              <p:stCondLst>
                                                <p:cond delay="0"/>
                                              </p:stCondLst>
                                            </p:cTn>
                                            <p:tgtEl>
                                              <p:spTgt spid="62"/>
                                            </p:tgtEl>
                                            <p:attrNameLst>
                                              <p:attrName>style.visibility</p:attrName>
                                            </p:attrNameLst>
                                          </p:cBhvr>
                                          <p:to>
                                            <p:strVal val="visible"/>
                                          </p:to>
                                        </p:set>
                                        <p:anim calcmode="lin" valueType="num">
                                          <p:cBhvr additive="base">
                                            <p:cTn id="84" dur="1250" fill="hold"/>
                                            <p:tgtEl>
                                              <p:spTgt spid="62"/>
                                            </p:tgtEl>
                                            <p:attrNameLst>
                                              <p:attrName>ppt_x</p:attrName>
                                            </p:attrNameLst>
                                          </p:cBhvr>
                                          <p:tavLst>
                                            <p:tav tm="0">
                                              <p:val>
                                                <p:strVal val="1+#ppt_w/2"/>
                                              </p:val>
                                            </p:tav>
                                            <p:tav tm="100000">
                                              <p:val>
                                                <p:strVal val="#ppt_x"/>
                                              </p:val>
                                            </p:tav>
                                          </p:tavLst>
                                        </p:anim>
                                        <p:anim calcmode="lin" valueType="num">
                                          <p:cBhvr additive="base">
                                            <p:cTn id="85" dur="1250" fill="hold"/>
                                            <p:tgtEl>
                                              <p:spTgt spid="62"/>
                                            </p:tgtEl>
                                            <p:attrNameLst>
                                              <p:attrName>ppt_y</p:attrName>
                                            </p:attrNameLst>
                                          </p:cBhvr>
                                          <p:tavLst>
                                            <p:tav tm="0">
                                              <p:val>
                                                <p:strVal val="#ppt_y"/>
                                              </p:val>
                                            </p:tav>
                                            <p:tav tm="100000">
                                              <p:val>
                                                <p:strVal val="#ppt_y"/>
                                              </p:val>
                                            </p:tav>
                                          </p:tavLst>
                                        </p:anim>
                                      </p:childTnLst>
                                    </p:cTn>
                                  </p:par>
                                </p:childTnLst>
                              </p:cTn>
                            </p:par>
                            <p:par>
                              <p:cTn id="86" fill="hold">
                                <p:stCondLst>
                                  <p:cond delay="1500"/>
                                </p:stCondLst>
                                <p:childTnLst>
                                  <p:par>
                                    <p:cTn id="87" presetID="42" presetClass="entr" presetSubtype="0" fill="hold" nodeType="afterEffect">
                                      <p:stCondLst>
                                        <p:cond delay="0"/>
                                      </p:stCondLst>
                                      <p:childTnLst>
                                        <p:set>
                                          <p:cBhvr>
                                            <p:cTn id="88" dur="1" fill="hold">
                                              <p:stCondLst>
                                                <p:cond delay="0"/>
                                              </p:stCondLst>
                                            </p:cTn>
                                            <p:tgtEl>
                                              <p:spTgt spid="84"/>
                                            </p:tgtEl>
                                            <p:attrNameLst>
                                              <p:attrName>style.visibility</p:attrName>
                                            </p:attrNameLst>
                                          </p:cBhvr>
                                          <p:to>
                                            <p:strVal val="visible"/>
                                          </p:to>
                                        </p:set>
                                        <p:animEffect transition="in" filter="fade">
                                          <p:cBhvr>
                                            <p:cTn id="89" dur="1000"/>
                                            <p:tgtEl>
                                              <p:spTgt spid="84"/>
                                            </p:tgtEl>
                                          </p:cBhvr>
                                        </p:animEffect>
                                        <p:anim calcmode="lin" valueType="num">
                                          <p:cBhvr>
                                            <p:cTn id="90" dur="1000" fill="hold"/>
                                            <p:tgtEl>
                                              <p:spTgt spid="84"/>
                                            </p:tgtEl>
                                            <p:attrNameLst>
                                              <p:attrName>ppt_x</p:attrName>
                                            </p:attrNameLst>
                                          </p:cBhvr>
                                          <p:tavLst>
                                            <p:tav tm="0">
                                              <p:val>
                                                <p:strVal val="#ppt_x"/>
                                              </p:val>
                                            </p:tav>
                                            <p:tav tm="100000">
                                              <p:val>
                                                <p:strVal val="#ppt_x"/>
                                              </p:val>
                                            </p:tav>
                                          </p:tavLst>
                                        </p:anim>
                                        <p:anim calcmode="lin" valueType="num">
                                          <p:cBhvr>
                                            <p:cTn id="91"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14" grpId="0" animBg="1"/>
          <p:bldP spid="62" grpId="0" animBg="1"/>
          <p:bldP spid="70" grpId="0"/>
          <p:bldP spid="71" grpId="0"/>
          <p:bldP spid="72" grpId="0"/>
          <p:bldP spid="73" grpId="0"/>
          <p:bldP spid="74" grpId="0"/>
          <p:bldP spid="75"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grpSp>
        <p:nvGrpSpPr>
          <p:cNvPr id="14" name="Group 13"/>
          <p:cNvGrpSpPr/>
          <p:nvPr/>
        </p:nvGrpSpPr>
        <p:grpSpPr>
          <a:xfrm>
            <a:off x="0" y="-49207"/>
            <a:ext cx="12192000" cy="954637"/>
            <a:chOff x="0" y="-49207"/>
            <a:chExt cx="12192000" cy="954637"/>
          </a:xfrm>
        </p:grpSpPr>
        <p:sp>
          <p:nvSpPr>
            <p:cNvPr id="13" name="Rectangle 12"/>
            <p:cNvSpPr/>
            <p:nvPr/>
          </p:nvSpPr>
          <p:spPr>
            <a:xfrm>
              <a:off x="0" y="0"/>
              <a:ext cx="12192000" cy="78000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 name="Picture 2" descr="Icon&#10;&#10;Description automatically generate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350" y="-49207"/>
              <a:ext cx="954637" cy="954637"/>
            </a:xfrm>
            <a:prstGeom prst="rect">
              <a:avLst/>
            </a:prstGeom>
          </p:spPr>
        </p:pic>
        <p:sp>
          <p:nvSpPr>
            <p:cNvPr id="4" name="Rectangle: Rounded Corners 3"/>
            <p:cNvSpPr/>
            <p:nvPr/>
          </p:nvSpPr>
          <p:spPr>
            <a:xfrm>
              <a:off x="1202978" y="148857"/>
              <a:ext cx="2894275" cy="454184"/>
            </a:xfrm>
            <a:prstGeom prst="roundRect">
              <a:avLst>
                <a:gd name="adj"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 name="Graphic 5" descr="Home with solid fill"/>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60275" y="148857"/>
              <a:ext cx="454184" cy="454184"/>
            </a:xfrm>
            <a:prstGeom prst="rect">
              <a:avLst/>
            </a:prstGeom>
          </p:spPr>
        </p:pic>
        <p:pic>
          <p:nvPicPr>
            <p:cNvPr id="8" name="Graphic 7" descr="Presentation with media with solid fill"/>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77511" y="148857"/>
              <a:ext cx="454185" cy="454185"/>
            </a:xfrm>
            <a:prstGeom prst="rect">
              <a:avLst/>
            </a:prstGeom>
          </p:spPr>
        </p:pic>
        <p:pic>
          <p:nvPicPr>
            <p:cNvPr id="10" name="Graphic 9" descr="Store with solid fill"/>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74786" y="148857"/>
              <a:ext cx="454184" cy="454184"/>
            </a:xfrm>
            <a:prstGeom prst="rect">
              <a:avLst/>
            </a:prstGeom>
          </p:spPr>
        </p:pic>
        <p:pic>
          <p:nvPicPr>
            <p:cNvPr id="12" name="Graphic 11" descr="Flag with solid fill"/>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14488" y="148857"/>
              <a:ext cx="454184" cy="454184"/>
            </a:xfrm>
            <a:prstGeom prst="rect">
              <a:avLst/>
            </a:prstGeom>
          </p:spPr>
        </p:pic>
        <p:pic>
          <p:nvPicPr>
            <p:cNvPr id="19" name="Graphic 18" descr="Female Profile with solid fill"/>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96472" y="167976"/>
              <a:ext cx="454184" cy="454184"/>
            </a:xfrm>
            <a:prstGeom prst="rect">
              <a:avLst/>
            </a:prstGeom>
          </p:spPr>
        </p:pic>
        <p:grpSp>
          <p:nvGrpSpPr>
            <p:cNvPr id="28" name="Group 27"/>
            <p:cNvGrpSpPr/>
            <p:nvPr/>
          </p:nvGrpSpPr>
          <p:grpSpPr>
            <a:xfrm>
              <a:off x="9944143" y="167976"/>
              <a:ext cx="477904" cy="454184"/>
              <a:chOff x="8567357" y="1630008"/>
              <a:chExt cx="698205" cy="719089"/>
            </a:xfrm>
          </p:grpSpPr>
          <p:sp>
            <p:nvSpPr>
              <p:cNvPr id="24" name="Oval 23"/>
              <p:cNvSpPr/>
              <p:nvPr/>
            </p:nvSpPr>
            <p:spPr>
              <a:xfrm>
                <a:off x="8567357" y="1630008"/>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1" name="Graphic 20" descr="Chat bubble with solid fill"/>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610693" y="1737566"/>
                <a:ext cx="611531" cy="611531"/>
              </a:xfrm>
              <a:prstGeom prst="rect">
                <a:avLst/>
              </a:prstGeom>
            </p:spPr>
          </p:pic>
        </p:grpSp>
        <p:grpSp>
          <p:nvGrpSpPr>
            <p:cNvPr id="29" name="Group 28"/>
            <p:cNvGrpSpPr/>
            <p:nvPr/>
          </p:nvGrpSpPr>
          <p:grpSpPr>
            <a:xfrm>
              <a:off x="10615534" y="167976"/>
              <a:ext cx="477904" cy="454184"/>
              <a:chOff x="10056709" y="2632409"/>
              <a:chExt cx="698205" cy="698205"/>
            </a:xfrm>
          </p:grpSpPr>
          <p:sp>
            <p:nvSpPr>
              <p:cNvPr id="25" name="Oval 24"/>
              <p:cNvSpPr/>
              <p:nvPr/>
            </p:nvSpPr>
            <p:spPr>
              <a:xfrm>
                <a:off x="10056709" y="2632409"/>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3" name="Graphic 22" descr="Ringer with solid fill"/>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93922" y="2632409"/>
                <a:ext cx="623777" cy="623777"/>
              </a:xfrm>
              <a:prstGeom prst="rect">
                <a:avLst/>
              </a:prstGeom>
            </p:spPr>
          </p:pic>
        </p:grpSp>
        <p:grpSp>
          <p:nvGrpSpPr>
            <p:cNvPr id="31" name="Group 30"/>
            <p:cNvGrpSpPr/>
            <p:nvPr/>
          </p:nvGrpSpPr>
          <p:grpSpPr>
            <a:xfrm>
              <a:off x="11286925" y="161442"/>
              <a:ext cx="454184" cy="467253"/>
              <a:chOff x="8279565" y="2981512"/>
              <a:chExt cx="698205" cy="698205"/>
            </a:xfrm>
          </p:grpSpPr>
          <p:sp>
            <p:nvSpPr>
              <p:cNvPr id="26" name="Oval 25"/>
              <p:cNvSpPr/>
              <p:nvPr/>
            </p:nvSpPr>
            <p:spPr>
              <a:xfrm>
                <a:off x="8279565" y="2981512"/>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Isosceles Triangle 29"/>
              <p:cNvSpPr/>
              <p:nvPr/>
            </p:nvSpPr>
            <p:spPr>
              <a:xfrm flipV="1">
                <a:off x="8399399" y="3211033"/>
                <a:ext cx="458535" cy="35598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33" name="Graphic 32" descr="Magnifying glass outline"/>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312753" y="142260"/>
              <a:ext cx="457200" cy="457200"/>
            </a:xfrm>
            <a:prstGeom prst="rect">
              <a:avLst/>
            </a:prstGeom>
          </p:spPr>
        </p:pic>
        <p:sp>
          <p:nvSpPr>
            <p:cNvPr id="34" name="TextBox 33"/>
            <p:cNvSpPr txBox="1"/>
            <p:nvPr/>
          </p:nvSpPr>
          <p:spPr>
            <a:xfrm>
              <a:off x="1865479" y="167976"/>
              <a:ext cx="1871025" cy="369332"/>
            </a:xfrm>
            <a:prstGeom prst="rect">
              <a:avLst/>
            </a:prstGeom>
            <a:noFill/>
          </p:spPr>
          <p:txBody>
            <a:bodyPr wrap="none" rtlCol="0">
              <a:spAutoFit/>
            </a:bodyPr>
            <a:lstStyle/>
            <a:p>
              <a:r>
                <a:rPr lang="en-US" dirty="0">
                  <a:solidFill>
                    <a:schemeClr val="bg1"/>
                  </a:solidFill>
                  <a:latin typeface="Amasis MT Pro Medium" panose="02040604050005020304" pitchFamily="18" charset="0"/>
                </a:rPr>
                <a:t>search </a:t>
              </a:r>
              <a:r>
                <a:rPr lang="en-US" dirty="0" err="1">
                  <a:solidFill>
                    <a:schemeClr val="bg1"/>
                  </a:solidFill>
                  <a:latin typeface="Amasis MT Pro Medium" panose="02040604050005020304" pitchFamily="18" charset="0"/>
                </a:rPr>
                <a:t>facebook</a:t>
              </a:r>
              <a:endParaRPr lang="en-PH" dirty="0">
                <a:solidFill>
                  <a:schemeClr val="bg1"/>
                </a:solidFill>
                <a:latin typeface="Amasis MT Pro Medium" panose="02040604050005020304" pitchFamily="18" charset="0"/>
              </a:endParaRPr>
            </a:p>
          </p:txBody>
        </p:sp>
      </p:grpSp>
      <p:sp>
        <p:nvSpPr>
          <p:cNvPr id="58" name="TextBox 57"/>
          <p:cNvSpPr txBox="1"/>
          <p:nvPr/>
        </p:nvSpPr>
        <p:spPr>
          <a:xfrm>
            <a:off x="3199764" y="2053966"/>
            <a:ext cx="5609677" cy="1200329"/>
          </a:xfrm>
          <a:prstGeom prst="rect">
            <a:avLst/>
          </a:prstGeom>
          <a:noFill/>
        </p:spPr>
        <p:txBody>
          <a:bodyPr wrap="none" rtlCol="0">
            <a:spAutoFit/>
          </a:bodyPr>
          <a:lstStyle/>
          <a:p>
            <a:r>
              <a:rPr lang="en-US" sz="7200" dirty="0">
                <a:latin typeface="Cooper Black" panose="0208090404030B020404" pitchFamily="18" charset="0"/>
              </a:rPr>
              <a:t>Thank You!</a:t>
            </a:r>
            <a:endParaRPr lang="en-PH" sz="7200" dirty="0">
              <a:latin typeface="Cooper Black" panose="0208090404030B0204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pSp>
        <p:nvGrpSpPr>
          <p:cNvPr id="58" name="Group 57"/>
          <p:cNvGrpSpPr/>
          <p:nvPr/>
        </p:nvGrpSpPr>
        <p:grpSpPr>
          <a:xfrm>
            <a:off x="1003300" y="928863"/>
            <a:ext cx="10185400" cy="5693226"/>
            <a:chOff x="1003300" y="928863"/>
            <a:chExt cx="10185400" cy="5693226"/>
          </a:xfrm>
        </p:grpSpPr>
        <p:sp>
          <p:nvSpPr>
            <p:cNvPr id="15" name="Rectangle: Rounded Corners 14"/>
            <p:cNvSpPr/>
            <p:nvPr/>
          </p:nvSpPr>
          <p:spPr>
            <a:xfrm>
              <a:off x="1003300" y="928863"/>
              <a:ext cx="10185400" cy="5693226"/>
            </a:xfrm>
            <a:prstGeom prst="roundRect">
              <a:avLst>
                <a:gd name="adj" fmla="val 7967"/>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44" name="Group 43"/>
            <p:cNvGrpSpPr/>
            <p:nvPr/>
          </p:nvGrpSpPr>
          <p:grpSpPr>
            <a:xfrm>
              <a:off x="1134511" y="5700389"/>
              <a:ext cx="9922978" cy="836455"/>
              <a:chOff x="1134511" y="5700389"/>
              <a:chExt cx="9922978" cy="836455"/>
            </a:xfrm>
          </p:grpSpPr>
          <p:sp>
            <p:nvSpPr>
              <p:cNvPr id="16" name="Rectangle: Rounded Corners 15"/>
              <p:cNvSpPr/>
              <p:nvPr/>
            </p:nvSpPr>
            <p:spPr>
              <a:xfrm>
                <a:off x="1134511" y="5700389"/>
                <a:ext cx="9922978" cy="836455"/>
              </a:xfrm>
              <a:prstGeom prst="roundRect">
                <a:avLst>
                  <a:gd name="adj" fmla="val 34817"/>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5" name="Graphic 34" descr="Thumbs up sign with solid fill"/>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37361" y="5800260"/>
                <a:ext cx="607707" cy="607707"/>
              </a:xfrm>
              <a:prstGeom prst="rect">
                <a:avLst/>
              </a:prstGeom>
            </p:spPr>
          </p:pic>
          <p:sp>
            <p:nvSpPr>
              <p:cNvPr id="36" name="TextBox 35"/>
              <p:cNvSpPr txBox="1"/>
              <p:nvPr/>
            </p:nvSpPr>
            <p:spPr>
              <a:xfrm>
                <a:off x="2639358" y="5873281"/>
                <a:ext cx="779381"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Like</a:t>
                </a:r>
                <a:endParaRPr lang="en-PH" sz="2400" dirty="0">
                  <a:solidFill>
                    <a:schemeClr val="bg1"/>
                  </a:solidFill>
                  <a:latin typeface="Amasis MT Pro Medium" panose="02040604050005020304" pitchFamily="18" charset="0"/>
                </a:endParaRPr>
              </a:p>
            </p:txBody>
          </p:sp>
          <p:cxnSp>
            <p:nvCxnSpPr>
              <p:cNvPr id="38" name="Straight Connector 37"/>
              <p:cNvCxnSpPr/>
              <p:nvPr/>
            </p:nvCxnSpPr>
            <p:spPr>
              <a:xfrm>
                <a:off x="4402544" y="5700389"/>
                <a:ext cx="0" cy="836455"/>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a:xfrm>
                <a:off x="7979388" y="5700389"/>
                <a:ext cx="0" cy="836455"/>
              </a:xfrm>
              <a:prstGeom prst="line">
                <a:avLst/>
              </a:prstGeom>
            </p:spPr>
            <p:style>
              <a:lnRef idx="1">
                <a:schemeClr val="dk1"/>
              </a:lnRef>
              <a:fillRef idx="0">
                <a:schemeClr val="dk1"/>
              </a:fillRef>
              <a:effectRef idx="0">
                <a:schemeClr val="dk1"/>
              </a:effectRef>
              <a:fontRef idx="minor">
                <a:schemeClr val="tx1"/>
              </a:fontRef>
            </p:style>
          </p:cxnSp>
          <p:pic>
            <p:nvPicPr>
              <p:cNvPr id="41" name="Graphic 40" descr="Speech with solid fill"/>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81685" y="5800260"/>
                <a:ext cx="667334" cy="667334"/>
              </a:xfrm>
              <a:prstGeom prst="rect">
                <a:avLst/>
              </a:prstGeom>
            </p:spPr>
          </p:pic>
          <p:sp>
            <p:nvSpPr>
              <p:cNvPr id="50" name="TextBox 49"/>
              <p:cNvSpPr txBox="1"/>
              <p:nvPr/>
            </p:nvSpPr>
            <p:spPr>
              <a:xfrm>
                <a:off x="5681752" y="5873280"/>
                <a:ext cx="1547218"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Comment</a:t>
                </a:r>
                <a:endParaRPr lang="en-PH" sz="2400" dirty="0">
                  <a:solidFill>
                    <a:schemeClr val="bg1"/>
                  </a:solidFill>
                  <a:latin typeface="Amasis MT Pro Medium" panose="02040604050005020304" pitchFamily="18" charset="0"/>
                </a:endParaRPr>
              </a:p>
            </p:txBody>
          </p:sp>
          <p:pic>
            <p:nvPicPr>
              <p:cNvPr id="43" name="Graphic 42" descr="Share with solid fill"/>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82324" y="5793819"/>
                <a:ext cx="614148" cy="614148"/>
              </a:xfrm>
              <a:prstGeom prst="rect">
                <a:avLst/>
              </a:prstGeom>
            </p:spPr>
          </p:pic>
          <p:sp>
            <p:nvSpPr>
              <p:cNvPr id="53" name="TextBox 52"/>
              <p:cNvSpPr txBox="1"/>
              <p:nvPr/>
            </p:nvSpPr>
            <p:spPr>
              <a:xfrm>
                <a:off x="9214109" y="5870061"/>
                <a:ext cx="970137"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Share</a:t>
                </a:r>
                <a:endParaRPr lang="en-PH" sz="2400" dirty="0">
                  <a:solidFill>
                    <a:schemeClr val="bg1"/>
                  </a:solidFill>
                  <a:latin typeface="Amasis MT Pro Medium" panose="02040604050005020304" pitchFamily="18" charset="0"/>
                </a:endParaRPr>
              </a:p>
            </p:txBody>
          </p:sp>
        </p:grpSp>
        <p:grpSp>
          <p:nvGrpSpPr>
            <p:cNvPr id="46" name="Group 45"/>
            <p:cNvGrpSpPr/>
            <p:nvPr/>
          </p:nvGrpSpPr>
          <p:grpSpPr>
            <a:xfrm>
              <a:off x="1273469" y="1025032"/>
              <a:ext cx="964150" cy="941582"/>
              <a:chOff x="2318916" y="1101605"/>
              <a:chExt cx="964150" cy="941582"/>
            </a:xfrm>
          </p:grpSpPr>
          <p:sp>
            <p:nvSpPr>
              <p:cNvPr id="45" name="Rectangle 44"/>
              <p:cNvSpPr/>
              <p:nvPr/>
            </p:nvSpPr>
            <p:spPr>
              <a:xfrm>
                <a:off x="2318916" y="1101605"/>
                <a:ext cx="964150" cy="94158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5" name="Graphic 54" descr="Male profile with solid fill"/>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43791" y="1124450"/>
                <a:ext cx="914400" cy="914400"/>
              </a:xfrm>
              <a:prstGeom prst="rect">
                <a:avLst/>
              </a:prstGeom>
              <a:effectLst>
                <a:outerShdw blurRad="63500" sx="102000" sy="102000" algn="ctr" rotWithShape="0">
                  <a:prstClr val="black">
                    <a:alpha val="40000"/>
                  </a:prstClr>
                </a:outerShdw>
              </a:effectLst>
            </p:spPr>
          </p:pic>
        </p:grpSp>
        <p:pic>
          <p:nvPicPr>
            <p:cNvPr id="52" name="Graphic 51" descr="Hamburger Menu Icon outline"/>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54014" y="1030619"/>
              <a:ext cx="600471" cy="600471"/>
            </a:xfrm>
            <a:prstGeom prst="rect">
              <a:avLst/>
            </a:prstGeom>
          </p:spPr>
        </p:pic>
      </p:grpSp>
      <p:sp>
        <p:nvSpPr>
          <p:cNvPr id="13" name="Rectangle 12"/>
          <p:cNvSpPr/>
          <p:nvPr/>
        </p:nvSpPr>
        <p:spPr>
          <a:xfrm>
            <a:off x="0" y="0"/>
            <a:ext cx="12192000" cy="78000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 name="Picture 2" descr="Icon&#10;&#10;Description automatically generated"/>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90765" y="-88847"/>
            <a:ext cx="954637" cy="954637"/>
          </a:xfrm>
          <a:prstGeom prst="rect">
            <a:avLst/>
          </a:prstGeom>
        </p:spPr>
      </p:pic>
      <p:sp>
        <p:nvSpPr>
          <p:cNvPr id="4" name="Rectangle: Rounded Corners 3"/>
          <p:cNvSpPr/>
          <p:nvPr/>
        </p:nvSpPr>
        <p:spPr>
          <a:xfrm>
            <a:off x="1202978" y="148857"/>
            <a:ext cx="2894275" cy="454184"/>
          </a:xfrm>
          <a:prstGeom prst="roundRect">
            <a:avLst>
              <a:gd name="adj"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 name="Graphic 5" descr="Home with solid fill"/>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760275" y="148857"/>
            <a:ext cx="454184" cy="454184"/>
          </a:xfrm>
          <a:prstGeom prst="rect">
            <a:avLst/>
          </a:prstGeom>
        </p:spPr>
      </p:pic>
      <p:pic>
        <p:nvPicPr>
          <p:cNvPr id="8" name="Graphic 7" descr="Presentation with media with solid fill"/>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777511" y="148857"/>
            <a:ext cx="454185" cy="454185"/>
          </a:xfrm>
          <a:prstGeom prst="rect">
            <a:avLst/>
          </a:prstGeom>
        </p:spPr>
      </p:pic>
      <p:pic>
        <p:nvPicPr>
          <p:cNvPr id="10" name="Graphic 9" descr="Store with solid fill"/>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774786" y="148857"/>
            <a:ext cx="454184" cy="454184"/>
          </a:xfrm>
          <a:prstGeom prst="rect">
            <a:avLst/>
          </a:prstGeom>
        </p:spPr>
      </p:pic>
      <p:pic>
        <p:nvPicPr>
          <p:cNvPr id="12" name="Graphic 11" descr="Flag with solid fill"/>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714488" y="148857"/>
            <a:ext cx="454184" cy="454184"/>
          </a:xfrm>
          <a:prstGeom prst="rect">
            <a:avLst/>
          </a:prstGeom>
        </p:spPr>
      </p:pic>
      <p:pic>
        <p:nvPicPr>
          <p:cNvPr id="19" name="Graphic 18" descr="Female Profile with solid fill"/>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296472" y="167976"/>
            <a:ext cx="454184" cy="454184"/>
          </a:xfrm>
          <a:prstGeom prst="rect">
            <a:avLst/>
          </a:prstGeom>
        </p:spPr>
      </p:pic>
      <p:grpSp>
        <p:nvGrpSpPr>
          <p:cNvPr id="28" name="Group 27"/>
          <p:cNvGrpSpPr/>
          <p:nvPr/>
        </p:nvGrpSpPr>
        <p:grpSpPr>
          <a:xfrm>
            <a:off x="9944143" y="167976"/>
            <a:ext cx="477904" cy="454184"/>
            <a:chOff x="8567357" y="1630008"/>
            <a:chExt cx="698205" cy="719089"/>
          </a:xfrm>
        </p:grpSpPr>
        <p:sp>
          <p:nvSpPr>
            <p:cNvPr id="24" name="Oval 23"/>
            <p:cNvSpPr/>
            <p:nvPr/>
          </p:nvSpPr>
          <p:spPr>
            <a:xfrm>
              <a:off x="8567357" y="1630008"/>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1" name="Graphic 20" descr="Chat bubble with solid fill"/>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610693" y="1737566"/>
              <a:ext cx="611531" cy="611531"/>
            </a:xfrm>
            <a:prstGeom prst="rect">
              <a:avLst/>
            </a:prstGeom>
          </p:spPr>
        </p:pic>
      </p:grpSp>
      <p:grpSp>
        <p:nvGrpSpPr>
          <p:cNvPr id="29" name="Group 28"/>
          <p:cNvGrpSpPr/>
          <p:nvPr/>
        </p:nvGrpSpPr>
        <p:grpSpPr>
          <a:xfrm>
            <a:off x="10615534" y="167976"/>
            <a:ext cx="477904" cy="454184"/>
            <a:chOff x="10056709" y="2632409"/>
            <a:chExt cx="698205" cy="698205"/>
          </a:xfrm>
        </p:grpSpPr>
        <p:sp>
          <p:nvSpPr>
            <p:cNvPr id="25" name="Oval 24"/>
            <p:cNvSpPr/>
            <p:nvPr/>
          </p:nvSpPr>
          <p:spPr>
            <a:xfrm>
              <a:off x="10056709" y="2632409"/>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3" name="Graphic 22" descr="Ringer with solid fill"/>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093922" y="2632409"/>
              <a:ext cx="623777" cy="623777"/>
            </a:xfrm>
            <a:prstGeom prst="rect">
              <a:avLst/>
            </a:prstGeom>
          </p:spPr>
        </p:pic>
      </p:grpSp>
      <p:grpSp>
        <p:nvGrpSpPr>
          <p:cNvPr id="31" name="Group 30"/>
          <p:cNvGrpSpPr/>
          <p:nvPr/>
        </p:nvGrpSpPr>
        <p:grpSpPr>
          <a:xfrm>
            <a:off x="11286925" y="161442"/>
            <a:ext cx="454184" cy="467253"/>
            <a:chOff x="8279565" y="2981512"/>
            <a:chExt cx="698205" cy="698205"/>
          </a:xfrm>
        </p:grpSpPr>
        <p:sp>
          <p:nvSpPr>
            <p:cNvPr id="26" name="Oval 25"/>
            <p:cNvSpPr/>
            <p:nvPr/>
          </p:nvSpPr>
          <p:spPr>
            <a:xfrm>
              <a:off x="8279565" y="2981512"/>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Isosceles Triangle 29"/>
            <p:cNvSpPr/>
            <p:nvPr/>
          </p:nvSpPr>
          <p:spPr>
            <a:xfrm flipV="1">
              <a:off x="8399399" y="3211033"/>
              <a:ext cx="458535" cy="35598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33" name="Graphic 32" descr="Magnifying glass outline"/>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312753" y="142260"/>
            <a:ext cx="457200" cy="457200"/>
          </a:xfrm>
          <a:prstGeom prst="rect">
            <a:avLst/>
          </a:prstGeom>
        </p:spPr>
      </p:pic>
      <p:sp>
        <p:nvSpPr>
          <p:cNvPr id="34" name="TextBox 33"/>
          <p:cNvSpPr txBox="1"/>
          <p:nvPr/>
        </p:nvSpPr>
        <p:spPr>
          <a:xfrm>
            <a:off x="1865479" y="167976"/>
            <a:ext cx="1871025" cy="369332"/>
          </a:xfrm>
          <a:prstGeom prst="rect">
            <a:avLst/>
          </a:prstGeom>
          <a:noFill/>
        </p:spPr>
        <p:txBody>
          <a:bodyPr wrap="none" rtlCol="0">
            <a:spAutoFit/>
          </a:bodyPr>
          <a:lstStyle/>
          <a:p>
            <a:r>
              <a:rPr lang="en-US" dirty="0">
                <a:solidFill>
                  <a:schemeClr val="bg1"/>
                </a:solidFill>
                <a:latin typeface="Amasis MT Pro Medium" panose="02040604050005020304" pitchFamily="18" charset="0"/>
              </a:rPr>
              <a:t>search </a:t>
            </a:r>
            <a:r>
              <a:rPr lang="en-US" dirty="0" err="1">
                <a:solidFill>
                  <a:schemeClr val="bg1"/>
                </a:solidFill>
                <a:latin typeface="Amasis MT Pro Medium" panose="02040604050005020304" pitchFamily="18" charset="0"/>
              </a:rPr>
              <a:t>facebook</a:t>
            </a:r>
            <a:endParaRPr lang="en-PH" dirty="0">
              <a:solidFill>
                <a:schemeClr val="bg1"/>
              </a:solidFill>
              <a:latin typeface="Amasis MT Pro Medium" panose="02040604050005020304" pitchFamily="18" charset="0"/>
            </a:endParaRPr>
          </a:p>
        </p:txBody>
      </p:sp>
      <p:sp>
        <p:nvSpPr>
          <p:cNvPr id="48" name="TextBox 47"/>
          <p:cNvSpPr txBox="1"/>
          <p:nvPr/>
        </p:nvSpPr>
        <p:spPr>
          <a:xfrm>
            <a:off x="5244971" y="1933377"/>
            <a:ext cx="4766754" cy="1015663"/>
          </a:xfrm>
          <a:prstGeom prst="rect">
            <a:avLst/>
          </a:prstGeom>
          <a:noFill/>
        </p:spPr>
        <p:txBody>
          <a:bodyPr wrap="none" rtlCol="0">
            <a:spAutoFit/>
          </a:bodyPr>
          <a:lstStyle/>
          <a:p>
            <a:r>
              <a:rPr lang="en-PH" sz="6000" dirty="0">
                <a:solidFill>
                  <a:schemeClr val="bg1"/>
                </a:solidFill>
                <a:latin typeface="Cooper Black" panose="0208090404030B020404" pitchFamily="18" charset="0"/>
              </a:rPr>
              <a:t>TODO LIST </a:t>
            </a:r>
          </a:p>
        </p:txBody>
      </p:sp>
      <p:sp>
        <p:nvSpPr>
          <p:cNvPr id="14" name="Rectangle: Rounded Corners 13"/>
          <p:cNvSpPr/>
          <p:nvPr/>
        </p:nvSpPr>
        <p:spPr>
          <a:xfrm>
            <a:off x="1658272" y="2124095"/>
            <a:ext cx="2543783" cy="3429193"/>
          </a:xfrm>
          <a:prstGeom prst="roundRect">
            <a:avLst/>
          </a:prstGeom>
          <a:blipFill>
            <a:blip r:embed="rId29"/>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1" name="Rectangle: Rounded Corners 60"/>
          <p:cNvSpPr/>
          <p:nvPr/>
        </p:nvSpPr>
        <p:spPr>
          <a:xfrm>
            <a:off x="3552292" y="7830044"/>
            <a:ext cx="2679404" cy="4289625"/>
          </a:xfrm>
          <a:prstGeom prst="roundRect">
            <a:avLst/>
          </a:prstGeom>
          <a:blipFill>
            <a:blip r:embed="rId30"/>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2" name="Rectangle: Rounded Corners 61"/>
          <p:cNvSpPr/>
          <p:nvPr/>
        </p:nvSpPr>
        <p:spPr>
          <a:xfrm>
            <a:off x="6405362" y="7830043"/>
            <a:ext cx="2679404" cy="4289625"/>
          </a:xfrm>
          <a:prstGeom prst="roundRect">
            <a:avLst/>
          </a:prstGeom>
          <a:blipFill>
            <a:blip r:embed="rId31"/>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TextBox 1"/>
          <p:cNvSpPr txBox="1"/>
          <p:nvPr/>
        </p:nvSpPr>
        <p:spPr>
          <a:xfrm>
            <a:off x="4534176" y="3015108"/>
            <a:ext cx="6360624" cy="1200329"/>
          </a:xfrm>
          <a:prstGeom prst="rect">
            <a:avLst/>
          </a:prstGeom>
          <a:noFill/>
        </p:spPr>
        <p:txBody>
          <a:bodyPr wrap="square" rtlCol="0">
            <a:spAutoFit/>
          </a:bodyPr>
          <a:lstStyle/>
          <a:p>
            <a:pPr algn="ctr"/>
            <a:r>
              <a:rPr lang="vi-VN" dirty="0">
                <a:solidFill>
                  <a:schemeClr val="bg1"/>
                </a:solidFill>
                <a:latin typeface="Amasis MT Pro Medium" panose="02040604050005020304" pitchFamily="18" charset="0"/>
              </a:rPr>
              <a:t>Todolist là một danh sách các nhiệm vụ cần phải hoàn thành trong ngày/ tuần/ tháng… được sắp xếp theo một trình tự ưu tiên từ rất quan trọng đến không quan trọng.</a:t>
            </a:r>
          </a:p>
          <a:p>
            <a:pPr algn="ctr"/>
            <a:endParaRPr lang="en-PH" dirty="0">
              <a:solidFill>
                <a:schemeClr val="bg1"/>
              </a:solidFill>
              <a:latin typeface="Amasis MT Pro Medium" panose="02040604050005020304" pitchFamily="18" charset="0"/>
            </a:endParaRPr>
          </a:p>
        </p:txBody>
      </p:sp>
      <p:grpSp>
        <p:nvGrpSpPr>
          <p:cNvPr id="57" name="Group 56"/>
          <p:cNvGrpSpPr/>
          <p:nvPr/>
        </p:nvGrpSpPr>
        <p:grpSpPr>
          <a:xfrm>
            <a:off x="-2298700" y="3263900"/>
            <a:ext cx="1016000" cy="952500"/>
            <a:chOff x="-2298700" y="3263900"/>
            <a:chExt cx="1016000" cy="952500"/>
          </a:xfrm>
        </p:grpSpPr>
        <p:sp>
          <p:nvSpPr>
            <p:cNvPr id="54" name="Rectangle 53"/>
            <p:cNvSpPr/>
            <p:nvPr/>
          </p:nvSpPr>
          <p:spPr>
            <a:xfrm>
              <a:off x="-2298700" y="3263900"/>
              <a:ext cx="1016000" cy="9525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6" name="Graphic 55" descr="Female Profile with solid fill"/>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255756" y="3296572"/>
              <a:ext cx="914400" cy="914400"/>
            </a:xfrm>
            <a:prstGeom prst="rect">
              <a:avLst/>
            </a:prstGeom>
            <a:effectLst>
              <a:outerShdw blurRad="63500" sx="102000" sy="102000" algn="ctr" rotWithShape="0">
                <a:prstClr val="black">
                  <a:alpha val="40000"/>
                </a:prstClr>
              </a:outerShdw>
            </a:effectLst>
          </p:spPr>
        </p:pic>
      </p:grpSp>
      <p:sp>
        <p:nvSpPr>
          <p:cNvPr id="59" name="TextBox 58"/>
          <p:cNvSpPr txBox="1"/>
          <p:nvPr/>
        </p:nvSpPr>
        <p:spPr>
          <a:xfrm>
            <a:off x="2262461" y="1034955"/>
            <a:ext cx="3363421" cy="400110"/>
          </a:xfrm>
          <a:prstGeom prst="rect">
            <a:avLst/>
          </a:prstGeom>
          <a:noFill/>
        </p:spPr>
        <p:txBody>
          <a:bodyPr wrap="none" rtlCol="0">
            <a:spAutoFit/>
          </a:bodyPr>
          <a:lstStyle/>
          <a:p>
            <a:r>
              <a:rPr lang="en-PH" sz="2000" dirty="0">
                <a:solidFill>
                  <a:schemeClr val="bg1"/>
                </a:solidFill>
                <a:latin typeface="Amasis MT Pro Medium" panose="02040604050005020304" pitchFamily="18" charset="0"/>
              </a:rPr>
              <a:t>NHÓM THỰC HÀNH SỐ 17</a:t>
            </a:r>
          </a:p>
        </p:txBody>
      </p:sp>
      <p:sp>
        <p:nvSpPr>
          <p:cNvPr id="60" name="TextBox 59"/>
          <p:cNvSpPr txBox="1"/>
          <p:nvPr/>
        </p:nvSpPr>
        <p:spPr>
          <a:xfrm>
            <a:off x="4526067" y="4031447"/>
            <a:ext cx="6360624" cy="646331"/>
          </a:xfrm>
          <a:prstGeom prst="rect">
            <a:avLst/>
          </a:prstGeom>
          <a:noFill/>
        </p:spPr>
        <p:txBody>
          <a:bodyPr wrap="square" rtlCol="0">
            <a:spAutoFit/>
          </a:bodyPr>
          <a:lstStyle/>
          <a:p>
            <a:pPr algn="ctr"/>
            <a:r>
              <a:rPr lang="vi-VN" dirty="0">
                <a:solidFill>
                  <a:schemeClr val="bg1"/>
                </a:solidFill>
                <a:latin typeface="Amasis MT Pro Medium" panose="02040604050005020304" pitchFamily="18" charset="0"/>
              </a:rPr>
              <a:t>Một khi lập nên To-do-list rõ ràng, bạn sẽ chú tâm vào thực hiện các nhiệm vụ và tránh lãng phí thời gian.</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48"/>
                                        </p:tgtEl>
                                        <p:attrNameLst>
                                          <p:attrName>style.visibility</p:attrName>
                                        </p:attrNameLst>
                                      </p:cBhvr>
                                      <p:to>
                                        <p:strVal val="visible"/>
                                      </p:to>
                                    </p:set>
                                    <p:animEffect transition="in" filter="fade">
                                      <p:cBhvr>
                                        <p:cTn id="7" dur="750"/>
                                        <p:tgtEl>
                                          <p:spTgt spid="48"/>
                                        </p:tgtEl>
                                      </p:cBhvr>
                                    </p:animEffect>
                                  </p:childTnLst>
                                </p:cTn>
                              </p:par>
                            </p:childTnLst>
                          </p:cTn>
                        </p:par>
                        <p:par>
                          <p:cTn id="8" fill="hold">
                            <p:stCondLst>
                              <p:cond delay="1424"/>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childTnLst>
                                </p:cTn>
                              </p:par>
                            </p:childTnLst>
                          </p:cTn>
                        </p:par>
                        <p:par>
                          <p:cTn id="12" fill="hold">
                            <p:stCondLst>
                              <p:cond delay="18524"/>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60"/>
                                        </p:tgtEl>
                                        <p:attrNameLst>
                                          <p:attrName>style.visibility</p:attrName>
                                        </p:attrNameLst>
                                      </p:cBhvr>
                                      <p:to>
                                        <p:strVal val="visible"/>
                                      </p:to>
                                    </p:set>
                                    <p:animEffect transition="in" filter="fade">
                                      <p:cBhvr>
                                        <p:cTn id="15" dur="10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2" grpId="0"/>
      <p:bldP spid="6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pSp>
        <p:nvGrpSpPr>
          <p:cNvPr id="58" name="Group 57"/>
          <p:cNvGrpSpPr/>
          <p:nvPr/>
        </p:nvGrpSpPr>
        <p:grpSpPr>
          <a:xfrm>
            <a:off x="1003300" y="928863"/>
            <a:ext cx="10185400" cy="5693226"/>
            <a:chOff x="1003300" y="928863"/>
            <a:chExt cx="10185400" cy="5693226"/>
          </a:xfrm>
        </p:grpSpPr>
        <p:sp>
          <p:nvSpPr>
            <p:cNvPr id="15" name="Rectangle: Rounded Corners 14"/>
            <p:cNvSpPr/>
            <p:nvPr/>
          </p:nvSpPr>
          <p:spPr>
            <a:xfrm>
              <a:off x="1003300" y="928863"/>
              <a:ext cx="10185400" cy="5693226"/>
            </a:xfrm>
            <a:prstGeom prst="roundRect">
              <a:avLst>
                <a:gd name="adj" fmla="val 7967"/>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44" name="Group 43"/>
            <p:cNvGrpSpPr/>
            <p:nvPr/>
          </p:nvGrpSpPr>
          <p:grpSpPr>
            <a:xfrm>
              <a:off x="1134511" y="5700389"/>
              <a:ext cx="9922978" cy="836455"/>
              <a:chOff x="1134511" y="5700389"/>
              <a:chExt cx="9922978" cy="836455"/>
            </a:xfrm>
          </p:grpSpPr>
          <p:sp>
            <p:nvSpPr>
              <p:cNvPr id="16" name="Rectangle: Rounded Corners 15"/>
              <p:cNvSpPr/>
              <p:nvPr/>
            </p:nvSpPr>
            <p:spPr>
              <a:xfrm>
                <a:off x="1134511" y="5700389"/>
                <a:ext cx="9922978" cy="836455"/>
              </a:xfrm>
              <a:prstGeom prst="roundRect">
                <a:avLst>
                  <a:gd name="adj" fmla="val 34817"/>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5" name="Graphic 34" descr="Thumbs up sign with solid fill"/>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37361" y="5800260"/>
                <a:ext cx="607707" cy="607707"/>
              </a:xfrm>
              <a:prstGeom prst="rect">
                <a:avLst/>
              </a:prstGeom>
            </p:spPr>
          </p:pic>
          <p:sp>
            <p:nvSpPr>
              <p:cNvPr id="36" name="TextBox 35"/>
              <p:cNvSpPr txBox="1"/>
              <p:nvPr/>
            </p:nvSpPr>
            <p:spPr>
              <a:xfrm>
                <a:off x="2639358" y="5873281"/>
                <a:ext cx="779381"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Like</a:t>
                </a:r>
                <a:endParaRPr lang="en-PH" sz="2400" dirty="0">
                  <a:solidFill>
                    <a:schemeClr val="bg1"/>
                  </a:solidFill>
                  <a:latin typeface="Amasis MT Pro Medium" panose="02040604050005020304" pitchFamily="18" charset="0"/>
                </a:endParaRPr>
              </a:p>
            </p:txBody>
          </p:sp>
          <p:cxnSp>
            <p:nvCxnSpPr>
              <p:cNvPr id="38" name="Straight Connector 37"/>
              <p:cNvCxnSpPr/>
              <p:nvPr/>
            </p:nvCxnSpPr>
            <p:spPr>
              <a:xfrm>
                <a:off x="4402544" y="5700389"/>
                <a:ext cx="0" cy="836455"/>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a:xfrm>
                <a:off x="7979388" y="5700389"/>
                <a:ext cx="0" cy="836455"/>
              </a:xfrm>
              <a:prstGeom prst="line">
                <a:avLst/>
              </a:prstGeom>
            </p:spPr>
            <p:style>
              <a:lnRef idx="1">
                <a:schemeClr val="dk1"/>
              </a:lnRef>
              <a:fillRef idx="0">
                <a:schemeClr val="dk1"/>
              </a:fillRef>
              <a:effectRef idx="0">
                <a:schemeClr val="dk1"/>
              </a:effectRef>
              <a:fontRef idx="minor">
                <a:schemeClr val="tx1"/>
              </a:fontRef>
            </p:style>
          </p:cxnSp>
          <p:pic>
            <p:nvPicPr>
              <p:cNvPr id="41" name="Graphic 40" descr="Speech with solid fill"/>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81685" y="5800260"/>
                <a:ext cx="667334" cy="667334"/>
              </a:xfrm>
              <a:prstGeom prst="rect">
                <a:avLst/>
              </a:prstGeom>
            </p:spPr>
          </p:pic>
          <p:sp>
            <p:nvSpPr>
              <p:cNvPr id="50" name="TextBox 49"/>
              <p:cNvSpPr txBox="1"/>
              <p:nvPr/>
            </p:nvSpPr>
            <p:spPr>
              <a:xfrm>
                <a:off x="5681752" y="5873280"/>
                <a:ext cx="1547218"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Comment</a:t>
                </a:r>
                <a:endParaRPr lang="en-PH" sz="2400" dirty="0">
                  <a:solidFill>
                    <a:schemeClr val="bg1"/>
                  </a:solidFill>
                  <a:latin typeface="Amasis MT Pro Medium" panose="02040604050005020304" pitchFamily="18" charset="0"/>
                </a:endParaRPr>
              </a:p>
            </p:txBody>
          </p:sp>
          <p:pic>
            <p:nvPicPr>
              <p:cNvPr id="43" name="Graphic 42" descr="Share with solid fill"/>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82324" y="5793819"/>
                <a:ext cx="614148" cy="614148"/>
              </a:xfrm>
              <a:prstGeom prst="rect">
                <a:avLst/>
              </a:prstGeom>
            </p:spPr>
          </p:pic>
          <p:sp>
            <p:nvSpPr>
              <p:cNvPr id="53" name="TextBox 52"/>
              <p:cNvSpPr txBox="1"/>
              <p:nvPr/>
            </p:nvSpPr>
            <p:spPr>
              <a:xfrm>
                <a:off x="9214109" y="5870061"/>
                <a:ext cx="970137"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Share</a:t>
                </a:r>
                <a:endParaRPr lang="en-PH" sz="2400" dirty="0">
                  <a:solidFill>
                    <a:schemeClr val="bg1"/>
                  </a:solidFill>
                  <a:latin typeface="Amasis MT Pro Medium" panose="02040604050005020304" pitchFamily="18" charset="0"/>
                </a:endParaRPr>
              </a:p>
            </p:txBody>
          </p:sp>
        </p:grpSp>
        <p:grpSp>
          <p:nvGrpSpPr>
            <p:cNvPr id="46" name="Group 45"/>
            <p:cNvGrpSpPr/>
            <p:nvPr/>
          </p:nvGrpSpPr>
          <p:grpSpPr>
            <a:xfrm>
              <a:off x="1273469" y="1025032"/>
              <a:ext cx="964150" cy="941582"/>
              <a:chOff x="2318916" y="1101605"/>
              <a:chExt cx="964150" cy="941582"/>
            </a:xfrm>
          </p:grpSpPr>
          <p:sp>
            <p:nvSpPr>
              <p:cNvPr id="45" name="Rectangle 44"/>
              <p:cNvSpPr/>
              <p:nvPr/>
            </p:nvSpPr>
            <p:spPr>
              <a:xfrm>
                <a:off x="2318916" y="1101605"/>
                <a:ext cx="964150" cy="94158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5" name="Graphic 54" descr="Male profile with solid fill"/>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43791" y="1124450"/>
                <a:ext cx="914400" cy="914400"/>
              </a:xfrm>
              <a:prstGeom prst="rect">
                <a:avLst/>
              </a:prstGeom>
              <a:effectLst>
                <a:outerShdw blurRad="63500" sx="102000" sy="102000" algn="ctr" rotWithShape="0">
                  <a:prstClr val="black">
                    <a:alpha val="40000"/>
                  </a:prstClr>
                </a:outerShdw>
              </a:effectLst>
            </p:spPr>
          </p:pic>
        </p:grpSp>
        <p:pic>
          <p:nvPicPr>
            <p:cNvPr id="52" name="Graphic 51" descr="Hamburger Menu Icon outline"/>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54014" y="1030619"/>
              <a:ext cx="600471" cy="600471"/>
            </a:xfrm>
            <a:prstGeom prst="rect">
              <a:avLst/>
            </a:prstGeom>
          </p:spPr>
        </p:pic>
      </p:grpSp>
      <p:sp>
        <p:nvSpPr>
          <p:cNvPr id="13" name="Rectangle 12"/>
          <p:cNvSpPr/>
          <p:nvPr/>
        </p:nvSpPr>
        <p:spPr>
          <a:xfrm>
            <a:off x="0" y="0"/>
            <a:ext cx="12192000" cy="78000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 name="Picture 2" descr="Icon&#10;&#10;Description automatically generated"/>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90765" y="-88847"/>
            <a:ext cx="954637" cy="954637"/>
          </a:xfrm>
          <a:prstGeom prst="rect">
            <a:avLst/>
          </a:prstGeom>
        </p:spPr>
      </p:pic>
      <p:sp>
        <p:nvSpPr>
          <p:cNvPr id="4" name="Rectangle: Rounded Corners 3"/>
          <p:cNvSpPr/>
          <p:nvPr/>
        </p:nvSpPr>
        <p:spPr>
          <a:xfrm>
            <a:off x="1202978" y="148857"/>
            <a:ext cx="2894275" cy="454184"/>
          </a:xfrm>
          <a:prstGeom prst="roundRect">
            <a:avLst>
              <a:gd name="adj"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 name="Graphic 5" descr="Home with solid fill"/>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760275" y="148857"/>
            <a:ext cx="454184" cy="454184"/>
          </a:xfrm>
          <a:prstGeom prst="rect">
            <a:avLst/>
          </a:prstGeom>
        </p:spPr>
      </p:pic>
      <p:pic>
        <p:nvPicPr>
          <p:cNvPr id="8" name="Graphic 7" descr="Presentation with media with solid fill"/>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777511" y="148857"/>
            <a:ext cx="454185" cy="454185"/>
          </a:xfrm>
          <a:prstGeom prst="rect">
            <a:avLst/>
          </a:prstGeom>
        </p:spPr>
      </p:pic>
      <p:pic>
        <p:nvPicPr>
          <p:cNvPr id="10" name="Graphic 9" descr="Store with solid fill"/>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774786" y="148857"/>
            <a:ext cx="454184" cy="454184"/>
          </a:xfrm>
          <a:prstGeom prst="rect">
            <a:avLst/>
          </a:prstGeom>
        </p:spPr>
      </p:pic>
      <p:pic>
        <p:nvPicPr>
          <p:cNvPr id="12" name="Graphic 11" descr="Flag with solid fill"/>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714488" y="148857"/>
            <a:ext cx="454184" cy="454184"/>
          </a:xfrm>
          <a:prstGeom prst="rect">
            <a:avLst/>
          </a:prstGeom>
        </p:spPr>
      </p:pic>
      <p:pic>
        <p:nvPicPr>
          <p:cNvPr id="19" name="Graphic 18" descr="Female Profile with solid fill"/>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296472" y="167976"/>
            <a:ext cx="454184" cy="454184"/>
          </a:xfrm>
          <a:prstGeom prst="rect">
            <a:avLst/>
          </a:prstGeom>
        </p:spPr>
      </p:pic>
      <p:grpSp>
        <p:nvGrpSpPr>
          <p:cNvPr id="28" name="Group 27"/>
          <p:cNvGrpSpPr/>
          <p:nvPr/>
        </p:nvGrpSpPr>
        <p:grpSpPr>
          <a:xfrm>
            <a:off x="9944143" y="167976"/>
            <a:ext cx="477904" cy="454184"/>
            <a:chOff x="8567357" y="1630008"/>
            <a:chExt cx="698205" cy="719089"/>
          </a:xfrm>
        </p:grpSpPr>
        <p:sp>
          <p:nvSpPr>
            <p:cNvPr id="24" name="Oval 23"/>
            <p:cNvSpPr/>
            <p:nvPr/>
          </p:nvSpPr>
          <p:spPr>
            <a:xfrm>
              <a:off x="8567357" y="1630008"/>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1" name="Graphic 20" descr="Chat bubble with solid fill"/>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610693" y="1737566"/>
              <a:ext cx="611531" cy="611531"/>
            </a:xfrm>
            <a:prstGeom prst="rect">
              <a:avLst/>
            </a:prstGeom>
          </p:spPr>
        </p:pic>
      </p:grpSp>
      <p:grpSp>
        <p:nvGrpSpPr>
          <p:cNvPr id="29" name="Group 28"/>
          <p:cNvGrpSpPr/>
          <p:nvPr/>
        </p:nvGrpSpPr>
        <p:grpSpPr>
          <a:xfrm>
            <a:off x="10615534" y="167976"/>
            <a:ext cx="477904" cy="454184"/>
            <a:chOff x="10056709" y="2632409"/>
            <a:chExt cx="698205" cy="698205"/>
          </a:xfrm>
        </p:grpSpPr>
        <p:sp>
          <p:nvSpPr>
            <p:cNvPr id="25" name="Oval 24"/>
            <p:cNvSpPr/>
            <p:nvPr/>
          </p:nvSpPr>
          <p:spPr>
            <a:xfrm>
              <a:off x="10056709" y="2632409"/>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3" name="Graphic 22" descr="Ringer with solid fill"/>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093922" y="2632409"/>
              <a:ext cx="623777" cy="623777"/>
            </a:xfrm>
            <a:prstGeom prst="rect">
              <a:avLst/>
            </a:prstGeom>
          </p:spPr>
        </p:pic>
      </p:grpSp>
      <p:grpSp>
        <p:nvGrpSpPr>
          <p:cNvPr id="31" name="Group 30"/>
          <p:cNvGrpSpPr/>
          <p:nvPr/>
        </p:nvGrpSpPr>
        <p:grpSpPr>
          <a:xfrm>
            <a:off x="11286925" y="161442"/>
            <a:ext cx="454184" cy="467253"/>
            <a:chOff x="8279565" y="2981512"/>
            <a:chExt cx="698205" cy="698205"/>
          </a:xfrm>
        </p:grpSpPr>
        <p:sp>
          <p:nvSpPr>
            <p:cNvPr id="26" name="Oval 25"/>
            <p:cNvSpPr/>
            <p:nvPr/>
          </p:nvSpPr>
          <p:spPr>
            <a:xfrm>
              <a:off x="8279565" y="2981512"/>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Isosceles Triangle 29"/>
            <p:cNvSpPr/>
            <p:nvPr/>
          </p:nvSpPr>
          <p:spPr>
            <a:xfrm flipV="1">
              <a:off x="8399399" y="3211033"/>
              <a:ext cx="458535" cy="35598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33" name="Graphic 32" descr="Magnifying glass outline"/>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312753" y="142260"/>
            <a:ext cx="457200" cy="457200"/>
          </a:xfrm>
          <a:prstGeom prst="rect">
            <a:avLst/>
          </a:prstGeom>
        </p:spPr>
      </p:pic>
      <p:sp>
        <p:nvSpPr>
          <p:cNvPr id="34" name="TextBox 33"/>
          <p:cNvSpPr txBox="1"/>
          <p:nvPr/>
        </p:nvSpPr>
        <p:spPr>
          <a:xfrm>
            <a:off x="1865479" y="167976"/>
            <a:ext cx="1871025" cy="369332"/>
          </a:xfrm>
          <a:prstGeom prst="rect">
            <a:avLst/>
          </a:prstGeom>
          <a:noFill/>
        </p:spPr>
        <p:txBody>
          <a:bodyPr wrap="none" rtlCol="0">
            <a:spAutoFit/>
          </a:bodyPr>
          <a:lstStyle/>
          <a:p>
            <a:r>
              <a:rPr lang="en-US" dirty="0">
                <a:solidFill>
                  <a:schemeClr val="bg1"/>
                </a:solidFill>
                <a:latin typeface="Amasis MT Pro Medium" panose="02040604050005020304" pitchFamily="18" charset="0"/>
              </a:rPr>
              <a:t>search </a:t>
            </a:r>
            <a:r>
              <a:rPr lang="en-US" dirty="0" err="1">
                <a:solidFill>
                  <a:schemeClr val="bg1"/>
                </a:solidFill>
                <a:latin typeface="Amasis MT Pro Medium" panose="02040604050005020304" pitchFamily="18" charset="0"/>
              </a:rPr>
              <a:t>facebook</a:t>
            </a:r>
            <a:endParaRPr lang="en-PH" dirty="0">
              <a:solidFill>
                <a:schemeClr val="bg1"/>
              </a:solidFill>
              <a:latin typeface="Amasis MT Pro Medium" panose="02040604050005020304" pitchFamily="18" charset="0"/>
            </a:endParaRPr>
          </a:p>
        </p:txBody>
      </p:sp>
      <p:sp>
        <p:nvSpPr>
          <p:cNvPr id="48" name="TextBox 47"/>
          <p:cNvSpPr txBox="1"/>
          <p:nvPr/>
        </p:nvSpPr>
        <p:spPr>
          <a:xfrm>
            <a:off x="5244971" y="1933377"/>
            <a:ext cx="4766754" cy="1015663"/>
          </a:xfrm>
          <a:prstGeom prst="rect">
            <a:avLst/>
          </a:prstGeom>
          <a:noFill/>
        </p:spPr>
        <p:txBody>
          <a:bodyPr wrap="none" rtlCol="0">
            <a:spAutoFit/>
          </a:bodyPr>
          <a:lstStyle/>
          <a:p>
            <a:r>
              <a:rPr lang="en-PH" sz="6000" dirty="0">
                <a:solidFill>
                  <a:schemeClr val="bg1"/>
                </a:solidFill>
                <a:latin typeface="Cooper Black" panose="0208090404030B020404" pitchFamily="18" charset="0"/>
              </a:rPr>
              <a:t>TODO LIST </a:t>
            </a:r>
          </a:p>
        </p:txBody>
      </p:sp>
      <p:sp>
        <p:nvSpPr>
          <p:cNvPr id="14" name="Rectangle: Rounded Corners 13"/>
          <p:cNvSpPr/>
          <p:nvPr/>
        </p:nvSpPr>
        <p:spPr>
          <a:xfrm>
            <a:off x="1658272" y="2124095"/>
            <a:ext cx="2543783" cy="3429193"/>
          </a:xfrm>
          <a:prstGeom prst="roundRect">
            <a:avLst/>
          </a:prstGeom>
          <a:blipFill>
            <a:blip r:embed="rId29"/>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TextBox 1"/>
          <p:cNvSpPr txBox="1"/>
          <p:nvPr/>
        </p:nvSpPr>
        <p:spPr>
          <a:xfrm>
            <a:off x="4534176" y="3015108"/>
            <a:ext cx="6360624" cy="1200329"/>
          </a:xfrm>
          <a:prstGeom prst="rect">
            <a:avLst/>
          </a:prstGeom>
          <a:noFill/>
        </p:spPr>
        <p:txBody>
          <a:bodyPr wrap="square" rtlCol="0">
            <a:spAutoFit/>
          </a:bodyPr>
          <a:lstStyle/>
          <a:p>
            <a:pPr algn="ctr"/>
            <a:r>
              <a:rPr lang="vi-VN">
                <a:solidFill>
                  <a:schemeClr val="bg1"/>
                </a:solidFill>
                <a:latin typeface="Amasis MT Pro Medium" panose="02040604050005020304" pitchFamily="18" charset="0"/>
              </a:rPr>
              <a:t>Todolist là một danh sách các nhiệm vụ cần phải hoàn thành trong ngày/ tuần/ tháng… được sắp xếp theo một trình tự ưu tiên từ rất quan trọng đến không quan trọng.</a:t>
            </a:r>
          </a:p>
          <a:p>
            <a:pPr algn="ctr"/>
            <a:endParaRPr lang="en-PH" dirty="0">
              <a:solidFill>
                <a:schemeClr val="bg1"/>
              </a:solidFill>
              <a:latin typeface="Amasis MT Pro Medium" panose="02040604050005020304" pitchFamily="18" charset="0"/>
            </a:endParaRPr>
          </a:p>
        </p:txBody>
      </p:sp>
      <p:grpSp>
        <p:nvGrpSpPr>
          <p:cNvPr id="57" name="Group 56"/>
          <p:cNvGrpSpPr/>
          <p:nvPr/>
        </p:nvGrpSpPr>
        <p:grpSpPr>
          <a:xfrm>
            <a:off x="-2298700" y="3263900"/>
            <a:ext cx="1016000" cy="952500"/>
            <a:chOff x="-2298700" y="3263900"/>
            <a:chExt cx="1016000" cy="952500"/>
          </a:xfrm>
        </p:grpSpPr>
        <p:sp>
          <p:nvSpPr>
            <p:cNvPr id="54" name="Rectangle 53"/>
            <p:cNvSpPr/>
            <p:nvPr/>
          </p:nvSpPr>
          <p:spPr>
            <a:xfrm>
              <a:off x="-2298700" y="3263900"/>
              <a:ext cx="1016000" cy="9525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6" name="Graphic 55" descr="Female Profile with solid fill"/>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255756" y="3296572"/>
              <a:ext cx="914400" cy="914400"/>
            </a:xfrm>
            <a:prstGeom prst="rect">
              <a:avLst/>
            </a:prstGeom>
            <a:effectLst>
              <a:outerShdw blurRad="63500" sx="102000" sy="102000" algn="ctr" rotWithShape="0">
                <a:prstClr val="black">
                  <a:alpha val="40000"/>
                </a:prstClr>
              </a:outerShdw>
            </a:effectLst>
          </p:spPr>
        </p:pic>
      </p:grpSp>
      <p:sp>
        <p:nvSpPr>
          <p:cNvPr id="59" name="TextBox 58"/>
          <p:cNvSpPr txBox="1"/>
          <p:nvPr/>
        </p:nvSpPr>
        <p:spPr>
          <a:xfrm>
            <a:off x="2262461" y="1034955"/>
            <a:ext cx="3363421" cy="400110"/>
          </a:xfrm>
          <a:prstGeom prst="rect">
            <a:avLst/>
          </a:prstGeom>
          <a:noFill/>
        </p:spPr>
        <p:txBody>
          <a:bodyPr wrap="none" rtlCol="0">
            <a:spAutoFit/>
          </a:bodyPr>
          <a:lstStyle/>
          <a:p>
            <a:r>
              <a:rPr lang="en-PH" sz="2000" dirty="0">
                <a:solidFill>
                  <a:schemeClr val="bg1"/>
                </a:solidFill>
                <a:latin typeface="Amasis MT Pro Medium" panose="02040604050005020304" pitchFamily="18" charset="0"/>
              </a:rPr>
              <a:t>NHÓM THỰC HÀNH SỐ 17</a:t>
            </a:r>
          </a:p>
        </p:txBody>
      </p:sp>
      <p:sp>
        <p:nvSpPr>
          <p:cNvPr id="60" name="TextBox 59"/>
          <p:cNvSpPr txBox="1"/>
          <p:nvPr/>
        </p:nvSpPr>
        <p:spPr>
          <a:xfrm>
            <a:off x="4526067" y="4031447"/>
            <a:ext cx="6360624" cy="646331"/>
          </a:xfrm>
          <a:prstGeom prst="rect">
            <a:avLst/>
          </a:prstGeom>
          <a:noFill/>
        </p:spPr>
        <p:txBody>
          <a:bodyPr wrap="square" rtlCol="0">
            <a:spAutoFit/>
          </a:bodyPr>
          <a:lstStyle/>
          <a:p>
            <a:pPr algn="ctr"/>
            <a:r>
              <a:rPr lang="vi-VN" dirty="0">
                <a:solidFill>
                  <a:schemeClr val="bg1"/>
                </a:solidFill>
                <a:latin typeface="Amasis MT Pro Medium" panose="02040604050005020304" pitchFamily="18" charset="0"/>
              </a:rPr>
              <a:t>Một khi lập nên To-do-list rõ ràng, bạn sẽ chú tâm vào thực hiện các nhiệm vụ và tránh lãng phí thời gian.</a:t>
            </a:r>
          </a:p>
        </p:txBody>
      </p:sp>
      <p:sp>
        <p:nvSpPr>
          <p:cNvPr id="7" name="Oval 6"/>
          <p:cNvSpPr/>
          <p:nvPr/>
        </p:nvSpPr>
        <p:spPr>
          <a:xfrm>
            <a:off x="5561097" y="5804030"/>
            <a:ext cx="216414" cy="216414"/>
          </a:xfrm>
          <a:prstGeom prst="ellipse">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1</a:t>
            </a:r>
          </a:p>
        </p:txBody>
      </p:sp>
      <p:sp>
        <p:nvSpPr>
          <p:cNvPr id="69" name="Rectangle: Rounded Corners 68"/>
          <p:cNvSpPr/>
          <p:nvPr/>
        </p:nvSpPr>
        <p:spPr>
          <a:xfrm>
            <a:off x="3552292" y="7830044"/>
            <a:ext cx="2679404" cy="4289625"/>
          </a:xfrm>
          <a:prstGeom prst="roundRect">
            <a:avLst/>
          </a:prstGeom>
          <a:blipFill>
            <a:blip r:embed="rId30"/>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0" name="Rectangle: Rounded Corners 69"/>
          <p:cNvSpPr/>
          <p:nvPr/>
        </p:nvSpPr>
        <p:spPr>
          <a:xfrm>
            <a:off x="6405362" y="7830043"/>
            <a:ext cx="2679404" cy="4289625"/>
          </a:xfrm>
          <a:prstGeom prst="roundRect">
            <a:avLst/>
          </a:prstGeom>
          <a:blipFill>
            <a:blip r:embed="rId31"/>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5" name="Rectangle: Rounded Corners 14"/>
          <p:cNvSpPr/>
          <p:nvPr/>
        </p:nvSpPr>
        <p:spPr>
          <a:xfrm>
            <a:off x="1003300" y="947982"/>
            <a:ext cx="10185400" cy="5693226"/>
          </a:xfrm>
          <a:prstGeom prst="roundRect">
            <a:avLst>
              <a:gd name="adj" fmla="val 7967"/>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Rectangle 12"/>
          <p:cNvSpPr/>
          <p:nvPr/>
        </p:nvSpPr>
        <p:spPr>
          <a:xfrm>
            <a:off x="0" y="0"/>
            <a:ext cx="12192000" cy="78000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 name="Picture 2" descr="Icon&#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765" y="-88847"/>
            <a:ext cx="954637" cy="954637"/>
          </a:xfrm>
          <a:prstGeom prst="rect">
            <a:avLst/>
          </a:prstGeom>
        </p:spPr>
      </p:pic>
      <p:sp>
        <p:nvSpPr>
          <p:cNvPr id="4" name="Rectangle: Rounded Corners 3"/>
          <p:cNvSpPr/>
          <p:nvPr/>
        </p:nvSpPr>
        <p:spPr>
          <a:xfrm>
            <a:off x="1202978" y="148857"/>
            <a:ext cx="2894275" cy="454184"/>
          </a:xfrm>
          <a:prstGeom prst="roundRect">
            <a:avLst>
              <a:gd name="adj"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 name="Graphic 5" descr="Home with solid fill"/>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0275" y="148857"/>
            <a:ext cx="454184" cy="454184"/>
          </a:xfrm>
          <a:prstGeom prst="rect">
            <a:avLst/>
          </a:prstGeom>
        </p:spPr>
      </p:pic>
      <p:pic>
        <p:nvPicPr>
          <p:cNvPr id="8" name="Graphic 7" descr="Presentation with media with solid fill"/>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77511" y="148857"/>
            <a:ext cx="454185" cy="454185"/>
          </a:xfrm>
          <a:prstGeom prst="rect">
            <a:avLst/>
          </a:prstGeom>
        </p:spPr>
      </p:pic>
      <p:pic>
        <p:nvPicPr>
          <p:cNvPr id="10" name="Graphic 9" descr="Store with solid fill"/>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74786" y="148857"/>
            <a:ext cx="454184" cy="454184"/>
          </a:xfrm>
          <a:prstGeom prst="rect">
            <a:avLst/>
          </a:prstGeom>
        </p:spPr>
      </p:pic>
      <p:pic>
        <p:nvPicPr>
          <p:cNvPr id="12" name="Graphic 11" descr="Flag with solid fill"/>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14488" y="148857"/>
            <a:ext cx="454184" cy="454184"/>
          </a:xfrm>
          <a:prstGeom prst="rect">
            <a:avLst/>
          </a:prstGeom>
        </p:spPr>
      </p:pic>
      <p:pic>
        <p:nvPicPr>
          <p:cNvPr id="19" name="Graphic 18" descr="Female Profile with solid fill"/>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296472" y="167976"/>
            <a:ext cx="454184" cy="454184"/>
          </a:xfrm>
          <a:prstGeom prst="rect">
            <a:avLst/>
          </a:prstGeom>
        </p:spPr>
      </p:pic>
      <p:grpSp>
        <p:nvGrpSpPr>
          <p:cNvPr id="28" name="Group 27"/>
          <p:cNvGrpSpPr/>
          <p:nvPr/>
        </p:nvGrpSpPr>
        <p:grpSpPr>
          <a:xfrm>
            <a:off x="9944143" y="167976"/>
            <a:ext cx="477904" cy="454184"/>
            <a:chOff x="8567357" y="1630008"/>
            <a:chExt cx="698205" cy="719089"/>
          </a:xfrm>
        </p:grpSpPr>
        <p:sp>
          <p:nvSpPr>
            <p:cNvPr id="24" name="Oval 23"/>
            <p:cNvSpPr/>
            <p:nvPr/>
          </p:nvSpPr>
          <p:spPr>
            <a:xfrm>
              <a:off x="8567357" y="1630008"/>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1" name="Graphic 20" descr="Chat bubble with solid fill"/>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610693" y="1737566"/>
              <a:ext cx="611531" cy="611531"/>
            </a:xfrm>
            <a:prstGeom prst="rect">
              <a:avLst/>
            </a:prstGeom>
          </p:spPr>
        </p:pic>
      </p:grpSp>
      <p:grpSp>
        <p:nvGrpSpPr>
          <p:cNvPr id="29" name="Group 28"/>
          <p:cNvGrpSpPr/>
          <p:nvPr/>
        </p:nvGrpSpPr>
        <p:grpSpPr>
          <a:xfrm>
            <a:off x="10615534" y="167976"/>
            <a:ext cx="477904" cy="454184"/>
            <a:chOff x="10056709" y="2632409"/>
            <a:chExt cx="698205" cy="698205"/>
          </a:xfrm>
        </p:grpSpPr>
        <p:sp>
          <p:nvSpPr>
            <p:cNvPr id="25" name="Oval 24"/>
            <p:cNvSpPr/>
            <p:nvPr/>
          </p:nvSpPr>
          <p:spPr>
            <a:xfrm>
              <a:off x="10056709" y="2632409"/>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3" name="Graphic 22" descr="Ringer with solid fill"/>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093922" y="2632409"/>
              <a:ext cx="623777" cy="623777"/>
            </a:xfrm>
            <a:prstGeom prst="rect">
              <a:avLst/>
            </a:prstGeom>
          </p:spPr>
        </p:pic>
      </p:grpSp>
      <p:grpSp>
        <p:nvGrpSpPr>
          <p:cNvPr id="31" name="Group 30"/>
          <p:cNvGrpSpPr/>
          <p:nvPr/>
        </p:nvGrpSpPr>
        <p:grpSpPr>
          <a:xfrm>
            <a:off x="11286925" y="161442"/>
            <a:ext cx="454184" cy="467253"/>
            <a:chOff x="8279565" y="2981512"/>
            <a:chExt cx="698205" cy="698205"/>
          </a:xfrm>
        </p:grpSpPr>
        <p:sp>
          <p:nvSpPr>
            <p:cNvPr id="26" name="Oval 25"/>
            <p:cNvSpPr/>
            <p:nvPr/>
          </p:nvSpPr>
          <p:spPr>
            <a:xfrm>
              <a:off x="8279565" y="2981512"/>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Isosceles Triangle 29"/>
            <p:cNvSpPr/>
            <p:nvPr/>
          </p:nvSpPr>
          <p:spPr>
            <a:xfrm flipV="1">
              <a:off x="8399399" y="3211033"/>
              <a:ext cx="458535" cy="35598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33" name="Graphic 32" descr="Magnifying glass outline"/>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312753" y="142260"/>
            <a:ext cx="457200" cy="457200"/>
          </a:xfrm>
          <a:prstGeom prst="rect">
            <a:avLst/>
          </a:prstGeom>
        </p:spPr>
      </p:pic>
      <p:sp>
        <p:nvSpPr>
          <p:cNvPr id="34" name="TextBox 33"/>
          <p:cNvSpPr txBox="1"/>
          <p:nvPr/>
        </p:nvSpPr>
        <p:spPr>
          <a:xfrm>
            <a:off x="1865479" y="167976"/>
            <a:ext cx="1871025" cy="369332"/>
          </a:xfrm>
          <a:prstGeom prst="rect">
            <a:avLst/>
          </a:prstGeom>
          <a:noFill/>
        </p:spPr>
        <p:txBody>
          <a:bodyPr wrap="none" rtlCol="0">
            <a:spAutoFit/>
          </a:bodyPr>
          <a:lstStyle/>
          <a:p>
            <a:r>
              <a:rPr lang="en-US" dirty="0">
                <a:solidFill>
                  <a:schemeClr val="bg1"/>
                </a:solidFill>
                <a:latin typeface="Amasis MT Pro Medium" panose="02040604050005020304" pitchFamily="18" charset="0"/>
              </a:rPr>
              <a:t>search </a:t>
            </a:r>
            <a:r>
              <a:rPr lang="en-US" dirty="0" err="1">
                <a:solidFill>
                  <a:schemeClr val="bg1"/>
                </a:solidFill>
                <a:latin typeface="Amasis MT Pro Medium" panose="02040604050005020304" pitchFamily="18" charset="0"/>
              </a:rPr>
              <a:t>facebook</a:t>
            </a:r>
            <a:endParaRPr lang="en-PH" dirty="0">
              <a:solidFill>
                <a:schemeClr val="bg1"/>
              </a:solidFill>
              <a:latin typeface="Amasis MT Pro Medium" panose="02040604050005020304" pitchFamily="18" charset="0"/>
            </a:endParaRPr>
          </a:p>
        </p:txBody>
      </p:sp>
      <p:grpSp>
        <p:nvGrpSpPr>
          <p:cNvPr id="20" name="Group 19"/>
          <p:cNvGrpSpPr/>
          <p:nvPr/>
        </p:nvGrpSpPr>
        <p:grpSpPr>
          <a:xfrm>
            <a:off x="8024580" y="1913764"/>
            <a:ext cx="2543783" cy="3445242"/>
            <a:chOff x="3337980" y="2253335"/>
            <a:chExt cx="2679404" cy="4289625"/>
          </a:xfrm>
          <a:blipFill>
            <a:blip r:embed="rId19"/>
            <a:stretch>
              <a:fillRect/>
            </a:stretch>
          </a:blipFill>
        </p:grpSpPr>
        <p:sp>
          <p:nvSpPr>
            <p:cNvPr id="61" name="Rectangle: Rounded Corners 60"/>
            <p:cNvSpPr/>
            <p:nvPr/>
          </p:nvSpPr>
          <p:spPr>
            <a:xfrm>
              <a:off x="3337980" y="2253335"/>
              <a:ext cx="2679404" cy="4289625"/>
            </a:xfrm>
            <a:prstGeom prst="roundRect">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4" name="TextBox 63"/>
            <p:cNvSpPr txBox="1"/>
            <p:nvPr/>
          </p:nvSpPr>
          <p:spPr>
            <a:xfrm>
              <a:off x="3629959" y="2570630"/>
              <a:ext cx="2095445" cy="369332"/>
            </a:xfrm>
            <a:prstGeom prst="rect">
              <a:avLst/>
            </a:prstGeom>
            <a:grpFill/>
          </p:spPr>
          <p:txBody>
            <a:bodyPr wrap="none" rtlCol="0">
              <a:spAutoFit/>
            </a:bodyPr>
            <a:lstStyle/>
            <a:p>
              <a:r>
                <a:rPr lang="en-US" dirty="0">
                  <a:solidFill>
                    <a:schemeClr val="bg1"/>
                  </a:solidFill>
                  <a:latin typeface="Amasis MT Pro Medium" panose="02040604050005020304" pitchFamily="18" charset="0"/>
                </a:rPr>
                <a:t>ADD TITLE HERE</a:t>
              </a:r>
              <a:endParaRPr lang="en-PH" dirty="0">
                <a:solidFill>
                  <a:schemeClr val="bg1"/>
                </a:solidFill>
                <a:latin typeface="Amasis MT Pro Medium" panose="02040604050005020304" pitchFamily="18" charset="0"/>
              </a:endParaRPr>
            </a:p>
          </p:txBody>
        </p:sp>
      </p:grpSp>
      <p:grpSp>
        <p:nvGrpSpPr>
          <p:cNvPr id="44" name="Group 43"/>
          <p:cNvGrpSpPr/>
          <p:nvPr/>
        </p:nvGrpSpPr>
        <p:grpSpPr>
          <a:xfrm>
            <a:off x="1134511" y="5700389"/>
            <a:ext cx="9922978" cy="836455"/>
            <a:chOff x="1134511" y="5700389"/>
            <a:chExt cx="9922978" cy="836455"/>
          </a:xfrm>
        </p:grpSpPr>
        <p:sp>
          <p:nvSpPr>
            <p:cNvPr id="16" name="Rectangle: Rounded Corners 15"/>
            <p:cNvSpPr/>
            <p:nvPr/>
          </p:nvSpPr>
          <p:spPr>
            <a:xfrm>
              <a:off x="1134511" y="5700389"/>
              <a:ext cx="9922978" cy="836455"/>
            </a:xfrm>
            <a:prstGeom prst="roundRect">
              <a:avLst>
                <a:gd name="adj" fmla="val 34817"/>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5" name="Graphic 34" descr="Thumbs up sign with solid fill"/>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037361" y="5800260"/>
              <a:ext cx="607707" cy="607707"/>
            </a:xfrm>
            <a:prstGeom prst="rect">
              <a:avLst/>
            </a:prstGeom>
          </p:spPr>
        </p:pic>
        <p:sp>
          <p:nvSpPr>
            <p:cNvPr id="36" name="TextBox 35"/>
            <p:cNvSpPr txBox="1"/>
            <p:nvPr/>
          </p:nvSpPr>
          <p:spPr>
            <a:xfrm>
              <a:off x="2639358" y="5873281"/>
              <a:ext cx="779381"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Like</a:t>
              </a:r>
              <a:endParaRPr lang="en-PH" sz="2400" dirty="0">
                <a:solidFill>
                  <a:schemeClr val="bg1"/>
                </a:solidFill>
                <a:latin typeface="Amasis MT Pro Medium" panose="02040604050005020304" pitchFamily="18" charset="0"/>
              </a:endParaRPr>
            </a:p>
          </p:txBody>
        </p:sp>
        <p:cxnSp>
          <p:nvCxnSpPr>
            <p:cNvPr id="38" name="Straight Connector 37"/>
            <p:cNvCxnSpPr/>
            <p:nvPr/>
          </p:nvCxnSpPr>
          <p:spPr>
            <a:xfrm>
              <a:off x="4402544" y="5700389"/>
              <a:ext cx="0" cy="836455"/>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a:xfrm>
              <a:off x="7979388" y="5700389"/>
              <a:ext cx="0" cy="836455"/>
            </a:xfrm>
            <a:prstGeom prst="line">
              <a:avLst/>
            </a:prstGeom>
          </p:spPr>
          <p:style>
            <a:lnRef idx="1">
              <a:schemeClr val="dk1"/>
            </a:lnRef>
            <a:fillRef idx="0">
              <a:schemeClr val="dk1"/>
            </a:fillRef>
            <a:effectRef idx="0">
              <a:schemeClr val="dk1"/>
            </a:effectRef>
            <a:fontRef idx="minor">
              <a:schemeClr val="tx1"/>
            </a:fontRef>
          </p:style>
        </p:cxnSp>
        <p:pic>
          <p:nvPicPr>
            <p:cNvPr id="41" name="Graphic 40" descr="Speech with solid fill"/>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081685" y="5800260"/>
              <a:ext cx="667334" cy="667334"/>
            </a:xfrm>
            <a:prstGeom prst="rect">
              <a:avLst/>
            </a:prstGeom>
          </p:spPr>
        </p:pic>
        <p:sp>
          <p:nvSpPr>
            <p:cNvPr id="50" name="TextBox 49"/>
            <p:cNvSpPr txBox="1"/>
            <p:nvPr/>
          </p:nvSpPr>
          <p:spPr>
            <a:xfrm>
              <a:off x="5681752" y="5873280"/>
              <a:ext cx="1547218"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Comment</a:t>
              </a:r>
              <a:endParaRPr lang="en-PH" sz="2400" dirty="0">
                <a:solidFill>
                  <a:schemeClr val="bg1"/>
                </a:solidFill>
                <a:latin typeface="Amasis MT Pro Medium" panose="02040604050005020304" pitchFamily="18" charset="0"/>
              </a:endParaRPr>
            </a:p>
          </p:txBody>
        </p:sp>
        <p:pic>
          <p:nvPicPr>
            <p:cNvPr id="43" name="Graphic 42" descr="Share with solid fill"/>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682324" y="5793819"/>
              <a:ext cx="614148" cy="614148"/>
            </a:xfrm>
            <a:prstGeom prst="rect">
              <a:avLst/>
            </a:prstGeom>
          </p:spPr>
        </p:pic>
        <p:sp>
          <p:nvSpPr>
            <p:cNvPr id="53" name="TextBox 52"/>
            <p:cNvSpPr txBox="1"/>
            <p:nvPr/>
          </p:nvSpPr>
          <p:spPr>
            <a:xfrm>
              <a:off x="9214109" y="5870061"/>
              <a:ext cx="970137"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Share</a:t>
              </a:r>
              <a:endParaRPr lang="en-PH" sz="2400" dirty="0">
                <a:solidFill>
                  <a:schemeClr val="bg1"/>
                </a:solidFill>
                <a:latin typeface="Amasis MT Pro Medium" panose="02040604050005020304" pitchFamily="18" charset="0"/>
              </a:endParaRPr>
            </a:p>
          </p:txBody>
        </p:sp>
      </p:grpSp>
      <p:grpSp>
        <p:nvGrpSpPr>
          <p:cNvPr id="57" name="Group 56"/>
          <p:cNvGrpSpPr/>
          <p:nvPr/>
        </p:nvGrpSpPr>
        <p:grpSpPr>
          <a:xfrm>
            <a:off x="1261953" y="1030619"/>
            <a:ext cx="1016000" cy="952500"/>
            <a:chOff x="-2298700" y="3263900"/>
            <a:chExt cx="1016000" cy="952500"/>
          </a:xfrm>
        </p:grpSpPr>
        <p:sp>
          <p:nvSpPr>
            <p:cNvPr id="54" name="Rectangle 53"/>
            <p:cNvSpPr/>
            <p:nvPr/>
          </p:nvSpPr>
          <p:spPr>
            <a:xfrm>
              <a:off x="-2298700" y="3263900"/>
              <a:ext cx="1016000" cy="9525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6" name="Graphic 55" descr="Female Profile with solid fill"/>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255756" y="3296572"/>
              <a:ext cx="914400" cy="914400"/>
            </a:xfrm>
            <a:prstGeom prst="rect">
              <a:avLst/>
            </a:prstGeom>
            <a:effectLst>
              <a:outerShdw blurRad="63500" sx="102000" sy="102000" algn="ctr" rotWithShape="0">
                <a:prstClr val="black">
                  <a:alpha val="40000"/>
                </a:prstClr>
              </a:outerShdw>
            </a:effectLst>
          </p:spPr>
        </p:pic>
      </p:grpSp>
      <p:grpSp>
        <p:nvGrpSpPr>
          <p:cNvPr id="46" name="Group 45"/>
          <p:cNvGrpSpPr/>
          <p:nvPr/>
        </p:nvGrpSpPr>
        <p:grpSpPr>
          <a:xfrm>
            <a:off x="-2160905" y="1297356"/>
            <a:ext cx="964150" cy="941582"/>
            <a:chOff x="2318916" y="1101605"/>
            <a:chExt cx="964150" cy="941582"/>
          </a:xfrm>
        </p:grpSpPr>
        <p:sp>
          <p:nvSpPr>
            <p:cNvPr id="45" name="Rectangle 44"/>
            <p:cNvSpPr/>
            <p:nvPr/>
          </p:nvSpPr>
          <p:spPr>
            <a:xfrm>
              <a:off x="2318916" y="1101605"/>
              <a:ext cx="964150" cy="94158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5" name="Graphic 54" descr="Male profile with solid fill"/>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343791" y="1124450"/>
              <a:ext cx="914400" cy="914400"/>
            </a:xfrm>
            <a:prstGeom prst="rect">
              <a:avLst/>
            </a:prstGeom>
            <a:effectLst>
              <a:outerShdw blurRad="63500" sx="102000" sy="102000" algn="ctr" rotWithShape="0">
                <a:prstClr val="black">
                  <a:alpha val="40000"/>
                </a:prstClr>
              </a:outerShdw>
            </a:effectLst>
          </p:spPr>
        </p:pic>
      </p:grpSp>
      <p:sp>
        <p:nvSpPr>
          <p:cNvPr id="49" name="TextBox 48"/>
          <p:cNvSpPr txBox="1"/>
          <p:nvPr/>
        </p:nvSpPr>
        <p:spPr>
          <a:xfrm>
            <a:off x="2328698" y="1097301"/>
            <a:ext cx="3363421" cy="400110"/>
          </a:xfrm>
          <a:prstGeom prst="rect">
            <a:avLst/>
          </a:prstGeom>
          <a:noFill/>
        </p:spPr>
        <p:txBody>
          <a:bodyPr wrap="none" rtlCol="0">
            <a:spAutoFit/>
          </a:bodyPr>
          <a:lstStyle/>
          <a:p>
            <a:r>
              <a:rPr lang="en-PH" sz="2000" dirty="0">
                <a:solidFill>
                  <a:schemeClr val="bg1"/>
                </a:solidFill>
                <a:latin typeface="Amasis MT Pro Medium" panose="02040604050005020304" pitchFamily="18" charset="0"/>
              </a:rPr>
              <a:t>NHÓM THỰC HÀNH SỐ 17</a:t>
            </a:r>
          </a:p>
        </p:txBody>
      </p:sp>
      <p:pic>
        <p:nvPicPr>
          <p:cNvPr id="52" name="Graphic 51" descr="Hamburger Menu Icon outline"/>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254014" y="1030619"/>
            <a:ext cx="600471" cy="600471"/>
          </a:xfrm>
          <a:prstGeom prst="rect">
            <a:avLst/>
          </a:prstGeom>
        </p:spPr>
      </p:pic>
      <p:sp>
        <p:nvSpPr>
          <p:cNvPr id="58" name="TextBox 57"/>
          <p:cNvSpPr txBox="1"/>
          <p:nvPr/>
        </p:nvSpPr>
        <p:spPr>
          <a:xfrm>
            <a:off x="2219297" y="1955903"/>
            <a:ext cx="5359865" cy="769441"/>
          </a:xfrm>
          <a:prstGeom prst="rect">
            <a:avLst/>
          </a:prstGeom>
          <a:noFill/>
        </p:spPr>
        <p:txBody>
          <a:bodyPr wrap="none" rtlCol="0">
            <a:spAutoFit/>
          </a:bodyPr>
          <a:lstStyle/>
          <a:p>
            <a:r>
              <a:rPr lang="en-PH" sz="4400" dirty="0">
                <a:solidFill>
                  <a:schemeClr val="bg1"/>
                </a:solidFill>
                <a:latin typeface="Cooper Black" panose="0208090404030B020404" pitchFamily="18" charset="0"/>
              </a:rPr>
              <a:t>LỢI ÍCH CỦA VIỆC</a:t>
            </a:r>
          </a:p>
        </p:txBody>
      </p:sp>
      <p:sp>
        <p:nvSpPr>
          <p:cNvPr id="59" name="TextBox 58"/>
          <p:cNvSpPr txBox="1"/>
          <p:nvPr/>
        </p:nvSpPr>
        <p:spPr>
          <a:xfrm>
            <a:off x="1441247" y="3233260"/>
            <a:ext cx="6360624" cy="2031325"/>
          </a:xfrm>
          <a:prstGeom prst="rect">
            <a:avLst/>
          </a:prstGeom>
          <a:noFill/>
        </p:spPr>
        <p:txBody>
          <a:bodyPr wrap="square" rtlCol="0">
            <a:spAutoFit/>
          </a:bodyPr>
          <a:lstStyle/>
          <a:p>
            <a:r>
              <a:rPr lang="en-US" dirty="0">
                <a:solidFill>
                  <a:schemeClr val="bg1"/>
                </a:solidFill>
                <a:latin typeface="Amasis MT Pro Medium" panose="02040604050005020304" pitchFamily="18" charset="0"/>
              </a:rPr>
              <a:t>1 </a:t>
            </a:r>
            <a:r>
              <a:rPr lang="en-US" dirty="0" err="1">
                <a:solidFill>
                  <a:schemeClr val="bg1"/>
                </a:solidFill>
                <a:latin typeface="Amasis MT Pro Medium" panose="02040604050005020304" pitchFamily="18" charset="0"/>
              </a:rPr>
              <a:t>Xác</a:t>
            </a:r>
            <a:r>
              <a:rPr lang="en-US" dirty="0">
                <a:solidFill>
                  <a:schemeClr val="bg1"/>
                </a:solidFill>
                <a:latin typeface="Amasis MT Pro Medium" panose="02040604050005020304" pitchFamily="18" charset="0"/>
              </a:rPr>
              <a:t> </a:t>
            </a:r>
            <a:r>
              <a:rPr lang="en-US" dirty="0" err="1">
                <a:solidFill>
                  <a:schemeClr val="bg1"/>
                </a:solidFill>
                <a:latin typeface="Amasis MT Pro Medium" panose="02040604050005020304" pitchFamily="18" charset="0"/>
              </a:rPr>
              <a:t>định</a:t>
            </a:r>
            <a:r>
              <a:rPr lang="en-US" dirty="0">
                <a:solidFill>
                  <a:schemeClr val="bg1"/>
                </a:solidFill>
                <a:latin typeface="Amasis MT Pro Medium" panose="02040604050005020304" pitchFamily="18" charset="0"/>
              </a:rPr>
              <a:t> </a:t>
            </a:r>
            <a:r>
              <a:rPr lang="en-US" dirty="0" err="1">
                <a:solidFill>
                  <a:schemeClr val="bg1"/>
                </a:solidFill>
                <a:latin typeface="Amasis MT Pro Medium" panose="02040604050005020304" pitchFamily="18" charset="0"/>
              </a:rPr>
              <a:t>nhiệm</a:t>
            </a:r>
            <a:r>
              <a:rPr lang="en-US" dirty="0">
                <a:solidFill>
                  <a:schemeClr val="bg1"/>
                </a:solidFill>
                <a:latin typeface="Amasis MT Pro Medium" panose="02040604050005020304" pitchFamily="18" charset="0"/>
              </a:rPr>
              <a:t> </a:t>
            </a:r>
            <a:r>
              <a:rPr lang="en-US" dirty="0" err="1">
                <a:solidFill>
                  <a:schemeClr val="bg1"/>
                </a:solidFill>
                <a:latin typeface="Amasis MT Pro Medium" panose="02040604050005020304" pitchFamily="18" charset="0"/>
              </a:rPr>
              <a:t>vụ</a:t>
            </a:r>
            <a:r>
              <a:rPr lang="en-US" dirty="0">
                <a:solidFill>
                  <a:schemeClr val="bg1"/>
                </a:solidFill>
                <a:latin typeface="Amasis MT Pro Medium" panose="02040604050005020304" pitchFamily="18" charset="0"/>
              </a:rPr>
              <a:t> </a:t>
            </a:r>
            <a:r>
              <a:rPr lang="en-US" dirty="0" err="1">
                <a:solidFill>
                  <a:schemeClr val="bg1"/>
                </a:solidFill>
                <a:latin typeface="Amasis MT Pro Medium" panose="02040604050005020304" pitchFamily="18" charset="0"/>
              </a:rPr>
              <a:t>rõ</a:t>
            </a:r>
            <a:r>
              <a:rPr lang="en-US" dirty="0">
                <a:solidFill>
                  <a:schemeClr val="bg1"/>
                </a:solidFill>
                <a:latin typeface="Amasis MT Pro Medium" panose="02040604050005020304" pitchFamily="18" charset="0"/>
              </a:rPr>
              <a:t> </a:t>
            </a:r>
            <a:r>
              <a:rPr lang="en-US" dirty="0" err="1">
                <a:solidFill>
                  <a:schemeClr val="bg1"/>
                </a:solidFill>
                <a:latin typeface="Amasis MT Pro Medium" panose="02040604050005020304" pitchFamily="18" charset="0"/>
              </a:rPr>
              <a:t>ràng</a:t>
            </a:r>
            <a:endParaRPr lang="en-US" dirty="0">
              <a:solidFill>
                <a:schemeClr val="bg1"/>
              </a:solidFill>
              <a:latin typeface="Amasis MT Pro Medium" panose="02040604050005020304" pitchFamily="18" charset="0"/>
            </a:endParaRPr>
          </a:p>
          <a:p>
            <a:r>
              <a:rPr lang="vi-VN" dirty="0">
                <a:solidFill>
                  <a:schemeClr val="bg1"/>
                </a:solidFill>
                <a:latin typeface="Amasis MT Pro Medium" panose="02040604050005020304" pitchFamily="18" charset="0"/>
              </a:rPr>
              <a:t>2 Sự ưu tiên</a:t>
            </a:r>
            <a:endParaRPr lang="en-US" dirty="0">
              <a:solidFill>
                <a:schemeClr val="bg1"/>
              </a:solidFill>
              <a:latin typeface="Amasis MT Pro Medium" panose="02040604050005020304" pitchFamily="18" charset="0"/>
            </a:endParaRPr>
          </a:p>
          <a:p>
            <a:r>
              <a:rPr lang="en-US" dirty="0">
                <a:solidFill>
                  <a:schemeClr val="bg1"/>
                </a:solidFill>
                <a:latin typeface="Amasis MT Pro Medium" panose="02040604050005020304" pitchFamily="18" charset="0"/>
              </a:rPr>
              <a:t>3. </a:t>
            </a:r>
            <a:r>
              <a:rPr lang="en-US" dirty="0" err="1">
                <a:solidFill>
                  <a:schemeClr val="bg1"/>
                </a:solidFill>
                <a:latin typeface="Amasis MT Pro Medium" panose="02040604050005020304" pitchFamily="18" charset="0"/>
              </a:rPr>
              <a:t>Tính</a:t>
            </a:r>
            <a:r>
              <a:rPr lang="en-US" dirty="0">
                <a:solidFill>
                  <a:schemeClr val="bg1"/>
                </a:solidFill>
                <a:latin typeface="Amasis MT Pro Medium" panose="02040604050005020304" pitchFamily="18" charset="0"/>
              </a:rPr>
              <a:t> cam </a:t>
            </a:r>
            <a:r>
              <a:rPr lang="en-US" dirty="0" err="1">
                <a:solidFill>
                  <a:schemeClr val="bg1"/>
                </a:solidFill>
                <a:latin typeface="Amasis MT Pro Medium" panose="02040604050005020304" pitchFamily="18" charset="0"/>
              </a:rPr>
              <a:t>kết</a:t>
            </a:r>
            <a:r>
              <a:rPr lang="en-US" dirty="0">
                <a:solidFill>
                  <a:schemeClr val="bg1"/>
                </a:solidFill>
                <a:latin typeface="Amasis MT Pro Medium" panose="02040604050005020304" pitchFamily="18" charset="0"/>
              </a:rPr>
              <a:t> </a:t>
            </a:r>
            <a:r>
              <a:rPr lang="en-US" dirty="0" err="1">
                <a:solidFill>
                  <a:schemeClr val="bg1"/>
                </a:solidFill>
                <a:latin typeface="Amasis MT Pro Medium" panose="02040604050005020304" pitchFamily="18" charset="0"/>
              </a:rPr>
              <a:t>cao</a:t>
            </a:r>
            <a:endParaRPr lang="en-US" dirty="0">
              <a:solidFill>
                <a:schemeClr val="bg1"/>
              </a:solidFill>
              <a:latin typeface="Amasis MT Pro Medium" panose="02040604050005020304" pitchFamily="18" charset="0"/>
            </a:endParaRPr>
          </a:p>
          <a:p>
            <a:r>
              <a:rPr lang="en-US" dirty="0">
                <a:solidFill>
                  <a:schemeClr val="bg1"/>
                </a:solidFill>
                <a:latin typeface="Amasis MT Pro Medium" panose="02040604050005020304" pitchFamily="18" charset="0"/>
              </a:rPr>
              <a:t>4. </a:t>
            </a:r>
            <a:r>
              <a:rPr lang="en-US" dirty="0" err="1">
                <a:solidFill>
                  <a:schemeClr val="bg1"/>
                </a:solidFill>
                <a:latin typeface="Amasis MT Pro Medium" panose="02040604050005020304" pitchFamily="18" charset="0"/>
              </a:rPr>
              <a:t>Quản</a:t>
            </a:r>
            <a:r>
              <a:rPr lang="en-US" dirty="0">
                <a:solidFill>
                  <a:schemeClr val="bg1"/>
                </a:solidFill>
                <a:latin typeface="Amasis MT Pro Medium" panose="02040604050005020304" pitchFamily="18" charset="0"/>
              </a:rPr>
              <a:t> </a:t>
            </a:r>
            <a:r>
              <a:rPr lang="en-US" dirty="0" err="1">
                <a:solidFill>
                  <a:schemeClr val="bg1"/>
                </a:solidFill>
                <a:latin typeface="Amasis MT Pro Medium" panose="02040604050005020304" pitchFamily="18" charset="0"/>
              </a:rPr>
              <a:t>lý</a:t>
            </a:r>
            <a:r>
              <a:rPr lang="en-US" dirty="0">
                <a:solidFill>
                  <a:schemeClr val="bg1"/>
                </a:solidFill>
                <a:latin typeface="Amasis MT Pro Medium" panose="02040604050005020304" pitchFamily="18" charset="0"/>
              </a:rPr>
              <a:t> </a:t>
            </a:r>
            <a:r>
              <a:rPr lang="en-US" dirty="0" err="1">
                <a:solidFill>
                  <a:schemeClr val="bg1"/>
                </a:solidFill>
                <a:latin typeface="Amasis MT Pro Medium" panose="02040604050005020304" pitchFamily="18" charset="0"/>
              </a:rPr>
              <a:t>thời</a:t>
            </a:r>
            <a:r>
              <a:rPr lang="en-US" dirty="0">
                <a:solidFill>
                  <a:schemeClr val="bg1"/>
                </a:solidFill>
                <a:latin typeface="Amasis MT Pro Medium" panose="02040604050005020304" pitchFamily="18" charset="0"/>
              </a:rPr>
              <a:t> </a:t>
            </a:r>
            <a:r>
              <a:rPr lang="en-US" dirty="0" err="1">
                <a:solidFill>
                  <a:schemeClr val="bg1"/>
                </a:solidFill>
                <a:latin typeface="Amasis MT Pro Medium" panose="02040604050005020304" pitchFamily="18" charset="0"/>
              </a:rPr>
              <a:t>gian</a:t>
            </a:r>
            <a:r>
              <a:rPr lang="en-US" dirty="0">
                <a:solidFill>
                  <a:schemeClr val="bg1"/>
                </a:solidFill>
                <a:latin typeface="Amasis MT Pro Medium" panose="02040604050005020304" pitchFamily="18" charset="0"/>
              </a:rPr>
              <a:t> </a:t>
            </a:r>
            <a:r>
              <a:rPr lang="en-US" dirty="0" err="1">
                <a:solidFill>
                  <a:schemeClr val="bg1"/>
                </a:solidFill>
                <a:latin typeface="Amasis MT Pro Medium" panose="02040604050005020304" pitchFamily="18" charset="0"/>
              </a:rPr>
              <a:t>hiệu</a:t>
            </a:r>
            <a:r>
              <a:rPr lang="en-US" dirty="0">
                <a:solidFill>
                  <a:schemeClr val="bg1"/>
                </a:solidFill>
                <a:latin typeface="Amasis MT Pro Medium" panose="02040604050005020304" pitchFamily="18" charset="0"/>
              </a:rPr>
              <a:t> </a:t>
            </a:r>
            <a:r>
              <a:rPr lang="en-US" dirty="0" err="1">
                <a:solidFill>
                  <a:schemeClr val="bg1"/>
                </a:solidFill>
                <a:latin typeface="Amasis MT Pro Medium" panose="02040604050005020304" pitchFamily="18" charset="0"/>
              </a:rPr>
              <a:t>quả</a:t>
            </a:r>
            <a:endParaRPr lang="en-US" dirty="0">
              <a:solidFill>
                <a:schemeClr val="bg1"/>
              </a:solidFill>
              <a:latin typeface="Amasis MT Pro Medium" panose="02040604050005020304" pitchFamily="18" charset="0"/>
            </a:endParaRPr>
          </a:p>
          <a:p>
            <a:r>
              <a:rPr lang="en-US" dirty="0">
                <a:solidFill>
                  <a:schemeClr val="bg1"/>
                </a:solidFill>
                <a:latin typeface="Amasis MT Pro Medium" panose="02040604050005020304" pitchFamily="18" charset="0"/>
              </a:rPr>
              <a:t>5. </a:t>
            </a:r>
            <a:r>
              <a:rPr lang="en-US" dirty="0" err="1">
                <a:solidFill>
                  <a:schemeClr val="bg1"/>
                </a:solidFill>
                <a:latin typeface="Amasis MT Pro Medium" panose="02040604050005020304" pitchFamily="18" charset="0"/>
              </a:rPr>
              <a:t>Giảm</a:t>
            </a:r>
            <a:r>
              <a:rPr lang="en-US" dirty="0">
                <a:solidFill>
                  <a:schemeClr val="bg1"/>
                </a:solidFill>
                <a:latin typeface="Amasis MT Pro Medium" panose="02040604050005020304" pitchFamily="18" charset="0"/>
              </a:rPr>
              <a:t> </a:t>
            </a:r>
            <a:r>
              <a:rPr lang="en-US" dirty="0" err="1">
                <a:solidFill>
                  <a:schemeClr val="bg1"/>
                </a:solidFill>
                <a:latin typeface="Amasis MT Pro Medium" panose="02040604050005020304" pitchFamily="18" charset="0"/>
              </a:rPr>
              <a:t>bớt</a:t>
            </a:r>
            <a:r>
              <a:rPr lang="en-US" dirty="0">
                <a:solidFill>
                  <a:schemeClr val="bg1"/>
                </a:solidFill>
                <a:latin typeface="Amasis MT Pro Medium" panose="02040604050005020304" pitchFamily="18" charset="0"/>
              </a:rPr>
              <a:t> </a:t>
            </a:r>
            <a:r>
              <a:rPr lang="en-US" dirty="0" err="1">
                <a:solidFill>
                  <a:schemeClr val="bg1"/>
                </a:solidFill>
                <a:latin typeface="Amasis MT Pro Medium" panose="02040604050005020304" pitchFamily="18" charset="0"/>
              </a:rPr>
              <a:t>sự</a:t>
            </a:r>
            <a:r>
              <a:rPr lang="en-US" dirty="0">
                <a:solidFill>
                  <a:schemeClr val="bg1"/>
                </a:solidFill>
                <a:latin typeface="Amasis MT Pro Medium" panose="02040604050005020304" pitchFamily="18" charset="0"/>
              </a:rPr>
              <a:t> </a:t>
            </a:r>
            <a:r>
              <a:rPr lang="en-US" dirty="0" err="1">
                <a:solidFill>
                  <a:schemeClr val="bg1"/>
                </a:solidFill>
                <a:latin typeface="Amasis MT Pro Medium" panose="02040604050005020304" pitchFamily="18" charset="0"/>
              </a:rPr>
              <a:t>căng</a:t>
            </a:r>
            <a:r>
              <a:rPr lang="en-US" dirty="0">
                <a:solidFill>
                  <a:schemeClr val="bg1"/>
                </a:solidFill>
                <a:latin typeface="Amasis MT Pro Medium" panose="02040604050005020304" pitchFamily="18" charset="0"/>
              </a:rPr>
              <a:t> </a:t>
            </a:r>
            <a:r>
              <a:rPr lang="en-US" dirty="0" err="1">
                <a:solidFill>
                  <a:schemeClr val="bg1"/>
                </a:solidFill>
                <a:latin typeface="Amasis MT Pro Medium" panose="02040604050005020304" pitchFamily="18" charset="0"/>
              </a:rPr>
              <a:t>thẳng</a:t>
            </a:r>
            <a:endParaRPr lang="en-US" dirty="0">
              <a:solidFill>
                <a:schemeClr val="bg1"/>
              </a:solidFill>
              <a:latin typeface="Amasis MT Pro Medium" panose="02040604050005020304" pitchFamily="18" charset="0"/>
            </a:endParaRPr>
          </a:p>
          <a:p>
            <a:r>
              <a:rPr lang="en-US" dirty="0">
                <a:solidFill>
                  <a:schemeClr val="bg1"/>
                </a:solidFill>
                <a:latin typeface="Amasis MT Pro Medium" panose="02040604050005020304" pitchFamily="18" charset="0"/>
              </a:rPr>
              <a:t>6.</a:t>
            </a:r>
            <a:r>
              <a:rPr lang="vi-VN" dirty="0">
                <a:solidFill>
                  <a:schemeClr val="bg1"/>
                </a:solidFill>
                <a:latin typeface="Amasis MT Pro Medium" panose="02040604050005020304" pitchFamily="18" charset="0"/>
              </a:rPr>
              <a:t> Cảm giác hoàn thành công việc tốt hơn</a:t>
            </a:r>
            <a:endParaRPr lang="en-US" dirty="0">
              <a:solidFill>
                <a:schemeClr val="bg1"/>
              </a:solidFill>
              <a:latin typeface="Amasis MT Pro Medium" panose="02040604050005020304" pitchFamily="18" charset="0"/>
            </a:endParaRPr>
          </a:p>
          <a:p>
            <a:pPr algn="ctr"/>
            <a:endParaRPr lang="en-PH" dirty="0">
              <a:solidFill>
                <a:schemeClr val="bg1"/>
              </a:solidFill>
              <a:latin typeface="Amasis MT Pro Medium" panose="02040604050005020304" pitchFamily="18" charset="0"/>
            </a:endParaRPr>
          </a:p>
        </p:txBody>
      </p:sp>
      <p:sp>
        <p:nvSpPr>
          <p:cNvPr id="60" name="Rectangle: Rounded Corners 59"/>
          <p:cNvSpPr/>
          <p:nvPr/>
        </p:nvSpPr>
        <p:spPr>
          <a:xfrm>
            <a:off x="9228661" y="7675628"/>
            <a:ext cx="2679404" cy="4289625"/>
          </a:xfrm>
          <a:prstGeom prst="roundRect">
            <a:avLst/>
          </a:prstGeom>
          <a:blipFill>
            <a:blip r:embed="rId30"/>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9" name="TextBox 68"/>
          <p:cNvSpPr txBox="1"/>
          <p:nvPr/>
        </p:nvSpPr>
        <p:spPr>
          <a:xfrm>
            <a:off x="2937313" y="2637020"/>
            <a:ext cx="3923831" cy="523220"/>
          </a:xfrm>
          <a:prstGeom prst="rect">
            <a:avLst/>
          </a:prstGeom>
          <a:noFill/>
        </p:spPr>
        <p:txBody>
          <a:bodyPr wrap="none" rtlCol="0">
            <a:spAutoFit/>
          </a:bodyPr>
          <a:lstStyle/>
          <a:p>
            <a:r>
              <a:rPr lang="en-PH" sz="2800" dirty="0">
                <a:solidFill>
                  <a:schemeClr val="bg1"/>
                </a:solidFill>
                <a:latin typeface="Cooper Black" panose="0208090404030B020404" pitchFamily="18" charset="0"/>
              </a:rPr>
              <a:t>SỬ DỤNG TODOLIST</a:t>
            </a:r>
          </a:p>
        </p:txBody>
      </p:sp>
      <p:pic>
        <p:nvPicPr>
          <p:cNvPr id="74" name="Slide Zoom 73">
            <a:hlinkClick r:id="rId31" action="ppaction://hlinksldjump"/>
          </p:cNvPr>
          <p:cNvPicPr>
            <a:picLocks noGrp="1" noRot="1" noChangeAspect="1" noMove="1" noResize="1" noEditPoints="1" noAdjustHandles="1" noChangeArrowheads="1" noChangeShapeType="1"/>
          </p:cNvPicPr>
          <p:nvPr/>
        </p:nvPicPr>
        <p:blipFill>
          <a:blip r:embed="rId32">
            <a:extLst>
              <a:ext uri="{28A0092B-C50C-407E-A947-70E740481C1C}">
                <a14:useLocalDpi xmlns:a14="http://schemas.microsoft.com/office/drawing/2010/main" val="0"/>
              </a:ext>
            </a:extLst>
          </a:blip>
          <a:stretch>
            <a:fillRect/>
          </a:stretch>
        </p:blipFill>
        <p:spPr>
          <a:xfrm>
            <a:off x="4535516" y="3332942"/>
            <a:ext cx="903702" cy="232636"/>
          </a:xfrm>
          <a:prstGeom prst="rect">
            <a:avLst/>
          </a:prstGeom>
        </p:spPr>
      </p:pic>
      <p:pic>
        <p:nvPicPr>
          <p:cNvPr id="76" name="Slide Zoom 75">
            <a:hlinkClick r:id="rId33" action="ppaction://hlinksldjump"/>
          </p:cNvPr>
          <p:cNvPicPr>
            <a:picLocks noGrp="1" noRot="1" noChangeAspect="1" noMove="1" noResize="1" noEditPoints="1" noAdjustHandles="1" noChangeArrowheads="1" noChangeShapeType="1"/>
          </p:cNvPicPr>
          <p:nvPr/>
        </p:nvPicPr>
        <p:blipFill>
          <a:blip r:embed="rId32">
            <a:extLst>
              <a:ext uri="{28A0092B-C50C-407E-A947-70E740481C1C}">
                <a14:useLocalDpi xmlns:a14="http://schemas.microsoft.com/office/drawing/2010/main" val="0"/>
              </a:ext>
            </a:extLst>
          </a:blip>
          <a:stretch>
            <a:fillRect/>
          </a:stretch>
        </p:blipFill>
        <p:spPr>
          <a:xfrm>
            <a:off x="2851710" y="3553571"/>
            <a:ext cx="903702" cy="232636"/>
          </a:xfrm>
          <a:prstGeom prst="rect">
            <a:avLst/>
          </a:prstGeom>
        </p:spPr>
      </p:pic>
      <p:pic>
        <p:nvPicPr>
          <p:cNvPr id="78" name="Slide Zoom 77">
            <a:hlinkClick r:id="rId34" action="ppaction://hlinksldjump"/>
          </p:cNvPr>
          <p:cNvPicPr>
            <a:picLocks noGrp="1" noRot="1" noChangeAspect="1" noMove="1" noResize="1" noEditPoints="1" noAdjustHandles="1" noChangeArrowheads="1" noChangeShapeType="1"/>
          </p:cNvPicPr>
          <p:nvPr/>
        </p:nvPicPr>
        <p:blipFill>
          <a:blip r:embed="rId32">
            <a:extLst>
              <a:ext uri="{28A0092B-C50C-407E-A947-70E740481C1C}">
                <a14:useLocalDpi xmlns:a14="http://schemas.microsoft.com/office/drawing/2010/main" val="0"/>
              </a:ext>
            </a:extLst>
          </a:blip>
          <a:stretch>
            <a:fillRect/>
          </a:stretch>
        </p:blipFill>
        <p:spPr>
          <a:xfrm>
            <a:off x="3664899" y="3880442"/>
            <a:ext cx="820163" cy="211131"/>
          </a:xfrm>
          <a:prstGeom prst="rect">
            <a:avLst/>
          </a:prstGeom>
        </p:spPr>
      </p:pic>
      <p:pic>
        <p:nvPicPr>
          <p:cNvPr id="80" name="Slide Zoom 79">
            <a:hlinkClick r:id="rId35" action="ppaction://hlinksldjump"/>
          </p:cNvPr>
          <p:cNvPicPr>
            <a:picLocks noGrp="1" noRot="1" noChangeAspect="1" noMove="1" noResize="1" noEditPoints="1" noAdjustHandles="1" noChangeArrowheads="1" noChangeShapeType="1"/>
          </p:cNvPicPr>
          <p:nvPr/>
        </p:nvPicPr>
        <p:blipFill>
          <a:blip r:embed="rId32">
            <a:extLst>
              <a:ext uri="{28A0092B-C50C-407E-A947-70E740481C1C}">
                <a14:useLocalDpi xmlns:a14="http://schemas.microsoft.com/office/drawing/2010/main" val="0"/>
              </a:ext>
            </a:extLst>
          </a:blip>
          <a:stretch>
            <a:fillRect/>
          </a:stretch>
        </p:blipFill>
        <p:spPr>
          <a:xfrm>
            <a:off x="4639739" y="4141200"/>
            <a:ext cx="883891" cy="227536"/>
          </a:xfrm>
          <a:prstGeom prst="rect">
            <a:avLst/>
          </a:prstGeom>
        </p:spPr>
      </p:pic>
      <p:pic>
        <p:nvPicPr>
          <p:cNvPr id="82" name="Slide Zoom 81">
            <a:hlinkClick r:id="rId36" action="ppaction://hlinksldjump"/>
          </p:cNvPr>
          <p:cNvPicPr>
            <a:picLocks noGrp="1" noRot="1" noChangeAspect="1" noMove="1" noResize="1" noEditPoints="1" noAdjustHandles="1" noChangeArrowheads="1" noChangeShapeType="1"/>
          </p:cNvPicPr>
          <p:nvPr/>
        </p:nvPicPr>
        <p:blipFill>
          <a:blip r:embed="rId32">
            <a:extLst>
              <a:ext uri="{28A0092B-C50C-407E-A947-70E740481C1C}">
                <a14:useLocalDpi xmlns:a14="http://schemas.microsoft.com/office/drawing/2010/main" val="0"/>
              </a:ext>
            </a:extLst>
          </a:blip>
          <a:stretch>
            <a:fillRect/>
          </a:stretch>
        </p:blipFill>
        <p:spPr>
          <a:xfrm>
            <a:off x="4324350" y="4426418"/>
            <a:ext cx="820163" cy="211131"/>
          </a:xfrm>
          <a:prstGeom prst="rect">
            <a:avLst/>
          </a:prstGeom>
        </p:spPr>
      </p:pic>
      <p:pic>
        <p:nvPicPr>
          <p:cNvPr id="84" name="Slide Zoom 83">
            <a:hlinkClick r:id="rId37" action="ppaction://hlinksldjump"/>
          </p:cNvPr>
          <p:cNvPicPr>
            <a:picLocks noGrp="1" noRot="1" noChangeAspect="1" noMove="1" noResize="1" noEditPoints="1" noAdjustHandles="1" noChangeArrowheads="1" noChangeShapeType="1"/>
          </p:cNvPicPr>
          <p:nvPr/>
        </p:nvPicPr>
        <p:blipFill>
          <a:blip r:embed="rId32">
            <a:extLst>
              <a:ext uri="{28A0092B-C50C-407E-A947-70E740481C1C}">
                <a14:useLocalDpi xmlns:a14="http://schemas.microsoft.com/office/drawing/2010/main" val="0"/>
              </a:ext>
            </a:extLst>
          </a:blip>
          <a:stretch>
            <a:fillRect/>
          </a:stretch>
        </p:blipFill>
        <p:spPr>
          <a:xfrm>
            <a:off x="5843363" y="4672340"/>
            <a:ext cx="931423" cy="239772"/>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childTnLst>
                                </p:cTn>
                              </p:par>
                            </p:childTnLst>
                          </p:cTn>
                        </p:par>
                        <p:par>
                          <p:cTn id="8" fill="hold">
                            <p:stCondLst>
                              <p:cond delay="1000"/>
                            </p:stCondLst>
                            <p:childTnLst>
                              <p:par>
                                <p:cTn id="9" presetID="10" presetClass="entr" presetSubtype="0" fill="hold" grpId="0" nodeType="afterEffect">
                                  <p:stCondLst>
                                    <p:cond delay="0"/>
                                  </p:stCondLst>
                                  <p:iterate type="lt">
                                    <p:tmPct val="10000"/>
                                  </p:iterate>
                                  <p:childTnLst>
                                    <p:set>
                                      <p:cBhvr>
                                        <p:cTn id="10" dur="1" fill="hold">
                                          <p:stCondLst>
                                            <p:cond delay="0"/>
                                          </p:stCondLst>
                                        </p:cTn>
                                        <p:tgtEl>
                                          <p:spTgt spid="58"/>
                                        </p:tgtEl>
                                        <p:attrNameLst>
                                          <p:attrName>style.visibility</p:attrName>
                                        </p:attrNameLst>
                                      </p:cBhvr>
                                      <p:to>
                                        <p:strVal val="visible"/>
                                      </p:to>
                                    </p:set>
                                    <p:animEffect transition="in" filter="fade">
                                      <p:cBhvr>
                                        <p:cTn id="11" dur="750"/>
                                        <p:tgtEl>
                                          <p:spTgt spid="58"/>
                                        </p:tgtEl>
                                      </p:cBhvr>
                                    </p:animEffect>
                                  </p:childTnLst>
                                </p:cTn>
                              </p:par>
                            </p:childTnLst>
                          </p:cTn>
                        </p:par>
                        <p:par>
                          <p:cTn id="12" fill="hold">
                            <p:stCondLst>
                              <p:cond delay="1875"/>
                            </p:stCondLst>
                            <p:childTnLst>
                              <p:par>
                                <p:cTn id="13" presetID="10" presetClass="entr" presetSubtype="0" fill="hold" grpId="0" nodeType="afterEffect">
                                  <p:stCondLst>
                                    <p:cond delay="0"/>
                                  </p:stCondLst>
                                  <p:iterate type="lt">
                                    <p:tmPct val="10000"/>
                                  </p:iterate>
                                  <p:childTnLst>
                                    <p:set>
                                      <p:cBhvr>
                                        <p:cTn id="14" dur="1" fill="hold">
                                          <p:stCondLst>
                                            <p:cond delay="0"/>
                                          </p:stCondLst>
                                        </p:cTn>
                                        <p:tgtEl>
                                          <p:spTgt spid="69"/>
                                        </p:tgtEl>
                                        <p:attrNameLst>
                                          <p:attrName>style.visibility</p:attrName>
                                        </p:attrNameLst>
                                      </p:cBhvr>
                                      <p:to>
                                        <p:strVal val="visible"/>
                                      </p:to>
                                    </p:set>
                                    <p:animEffect transition="in" filter="fade">
                                      <p:cBhvr>
                                        <p:cTn id="15" dur="750"/>
                                        <p:tgtEl>
                                          <p:spTgt spid="69"/>
                                        </p:tgtEl>
                                      </p:cBhvr>
                                    </p:animEffect>
                                  </p:childTnLst>
                                </p:cTn>
                              </p:par>
                            </p:childTnLst>
                          </p:cTn>
                        </p:par>
                        <p:par>
                          <p:cTn id="16" fill="hold">
                            <p:stCondLst>
                              <p:cond delay="3750"/>
                            </p:stCondLst>
                            <p:childTnLst>
                              <p:par>
                                <p:cTn id="17" presetID="10" presetClass="entr" presetSubtype="0" fill="hold" grpId="0" nodeType="afterEffect">
                                  <p:stCondLst>
                                    <p:cond delay="0"/>
                                  </p:stCondLst>
                                  <p:iterate type="wd">
                                    <p:tmPct val="10000"/>
                                  </p:iterate>
                                  <p:childTnLst>
                                    <p:set>
                                      <p:cBhvr>
                                        <p:cTn id="18" dur="1" fill="hold">
                                          <p:stCondLst>
                                            <p:cond delay="0"/>
                                          </p:stCondLst>
                                        </p:cTn>
                                        <p:tgtEl>
                                          <p:spTgt spid="59"/>
                                        </p:tgtEl>
                                        <p:attrNameLst>
                                          <p:attrName>style.visibility</p:attrName>
                                        </p:attrNameLst>
                                      </p:cBhvr>
                                      <p:to>
                                        <p:strVal val="visible"/>
                                      </p:to>
                                    </p:set>
                                    <p:animEffect transition="in" filter="fade">
                                      <p:cBhvr>
                                        <p:cTn id="19" dur="1000"/>
                                        <p:tgtEl>
                                          <p:spTgt spid="59"/>
                                        </p:tgtEl>
                                      </p:cBhvr>
                                    </p:animEffect>
                                  </p:childTnLst>
                                </p:cTn>
                              </p:par>
                            </p:childTnLst>
                          </p:cTn>
                        </p:par>
                        <p:par>
                          <p:cTn id="20" fill="hold">
                            <p:stCondLst>
                              <p:cond delay="19850"/>
                            </p:stCondLst>
                            <p:childTnLst>
                              <p:par>
                                <p:cTn id="21" presetID="1" presetClass="entr" presetSubtype="0" fill="hold" nodeType="after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childTnLst>
                          </p:cTn>
                        </p:par>
                        <p:par>
                          <p:cTn id="23" fill="hold">
                            <p:stCondLst>
                              <p:cond delay="19850"/>
                            </p:stCondLst>
                            <p:childTnLst>
                              <p:par>
                                <p:cTn id="24" presetID="1" presetClass="entr" presetSubtype="0" fill="hold" nodeType="afterEffect">
                                  <p:stCondLst>
                                    <p:cond delay="0"/>
                                  </p:stCondLst>
                                  <p:childTnLst>
                                    <p:set>
                                      <p:cBhvr>
                                        <p:cTn id="25" dur="1" fill="hold">
                                          <p:stCondLst>
                                            <p:cond delay="0"/>
                                          </p:stCondLst>
                                        </p:cTn>
                                        <p:tgtEl>
                                          <p:spTgt spid="76"/>
                                        </p:tgtEl>
                                        <p:attrNameLst>
                                          <p:attrName>style.visibility</p:attrName>
                                        </p:attrNameLst>
                                      </p:cBhvr>
                                      <p:to>
                                        <p:strVal val="visible"/>
                                      </p:to>
                                    </p:set>
                                  </p:childTnLst>
                                </p:cTn>
                              </p:par>
                            </p:childTnLst>
                          </p:cTn>
                        </p:par>
                        <p:par>
                          <p:cTn id="26" fill="hold">
                            <p:stCondLst>
                              <p:cond delay="19850"/>
                            </p:stCondLst>
                            <p:childTnLst>
                              <p:par>
                                <p:cTn id="27" presetID="1" presetClass="entr" presetSubtype="0" fill="hold" nodeType="afterEffect">
                                  <p:stCondLst>
                                    <p:cond delay="0"/>
                                  </p:stCondLst>
                                  <p:childTnLst>
                                    <p:set>
                                      <p:cBhvr>
                                        <p:cTn id="28" dur="1" fill="hold">
                                          <p:stCondLst>
                                            <p:cond delay="0"/>
                                          </p:stCondLst>
                                        </p:cTn>
                                        <p:tgtEl>
                                          <p:spTgt spid="78"/>
                                        </p:tgtEl>
                                        <p:attrNameLst>
                                          <p:attrName>style.visibility</p:attrName>
                                        </p:attrNameLst>
                                      </p:cBhvr>
                                      <p:to>
                                        <p:strVal val="visible"/>
                                      </p:to>
                                    </p:set>
                                  </p:childTnLst>
                                </p:cTn>
                              </p:par>
                            </p:childTnLst>
                          </p:cTn>
                        </p:par>
                        <p:par>
                          <p:cTn id="29" fill="hold">
                            <p:stCondLst>
                              <p:cond delay="19850"/>
                            </p:stCondLst>
                            <p:childTnLst>
                              <p:par>
                                <p:cTn id="30" presetID="1" presetClass="entr" presetSubtype="0" fill="hold" nodeType="afterEffect">
                                  <p:stCondLst>
                                    <p:cond delay="0"/>
                                  </p:stCondLst>
                                  <p:childTnLst>
                                    <p:set>
                                      <p:cBhvr>
                                        <p:cTn id="31" dur="1" fill="hold">
                                          <p:stCondLst>
                                            <p:cond delay="0"/>
                                          </p:stCondLst>
                                        </p:cTn>
                                        <p:tgtEl>
                                          <p:spTgt spid="80"/>
                                        </p:tgtEl>
                                        <p:attrNameLst>
                                          <p:attrName>style.visibility</p:attrName>
                                        </p:attrNameLst>
                                      </p:cBhvr>
                                      <p:to>
                                        <p:strVal val="visible"/>
                                      </p:to>
                                    </p:set>
                                  </p:childTnLst>
                                </p:cTn>
                              </p:par>
                            </p:childTnLst>
                          </p:cTn>
                        </p:par>
                        <p:par>
                          <p:cTn id="32" fill="hold">
                            <p:stCondLst>
                              <p:cond delay="19850"/>
                            </p:stCondLst>
                            <p:childTnLst>
                              <p:par>
                                <p:cTn id="33" presetID="1" presetClass="entr" presetSubtype="0" fill="hold" nodeType="afterEffect">
                                  <p:stCondLst>
                                    <p:cond delay="0"/>
                                  </p:stCondLst>
                                  <p:childTnLst>
                                    <p:set>
                                      <p:cBhvr>
                                        <p:cTn id="34" dur="1" fill="hold">
                                          <p:stCondLst>
                                            <p:cond delay="0"/>
                                          </p:stCondLst>
                                        </p:cTn>
                                        <p:tgtEl>
                                          <p:spTgt spid="82"/>
                                        </p:tgtEl>
                                        <p:attrNameLst>
                                          <p:attrName>style.visibility</p:attrName>
                                        </p:attrNameLst>
                                      </p:cBhvr>
                                      <p:to>
                                        <p:strVal val="visible"/>
                                      </p:to>
                                    </p:set>
                                  </p:childTnLst>
                                </p:cTn>
                              </p:par>
                            </p:childTnLst>
                          </p:cTn>
                        </p:par>
                        <p:par>
                          <p:cTn id="35" fill="hold">
                            <p:stCondLst>
                              <p:cond delay="19850"/>
                            </p:stCondLst>
                            <p:childTnLst>
                              <p:par>
                                <p:cTn id="36" presetID="1" presetClass="entr" presetSubtype="0" fill="hold" nodeType="afterEffect">
                                  <p:stCondLst>
                                    <p:cond delay="0"/>
                                  </p:stCondLst>
                                  <p:childTnLst>
                                    <p:set>
                                      <p:cBhvr>
                                        <p:cTn id="37"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6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5" name="Rectangle: Rounded Corners 14"/>
          <p:cNvSpPr/>
          <p:nvPr/>
        </p:nvSpPr>
        <p:spPr>
          <a:xfrm>
            <a:off x="1003300" y="947982"/>
            <a:ext cx="10185400" cy="5693226"/>
          </a:xfrm>
          <a:prstGeom prst="roundRect">
            <a:avLst>
              <a:gd name="adj" fmla="val 7967"/>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Rectangle 12"/>
          <p:cNvSpPr/>
          <p:nvPr/>
        </p:nvSpPr>
        <p:spPr>
          <a:xfrm>
            <a:off x="0" y="0"/>
            <a:ext cx="12192000" cy="78000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 name="Picture 2" descr="Icon&#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765" y="-88847"/>
            <a:ext cx="954637" cy="954637"/>
          </a:xfrm>
          <a:prstGeom prst="rect">
            <a:avLst/>
          </a:prstGeom>
        </p:spPr>
      </p:pic>
      <p:sp>
        <p:nvSpPr>
          <p:cNvPr id="4" name="Rectangle: Rounded Corners 3"/>
          <p:cNvSpPr/>
          <p:nvPr/>
        </p:nvSpPr>
        <p:spPr>
          <a:xfrm>
            <a:off x="1202978" y="148857"/>
            <a:ext cx="2894275" cy="454184"/>
          </a:xfrm>
          <a:prstGeom prst="roundRect">
            <a:avLst>
              <a:gd name="adj"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 name="Graphic 5" descr="Home with solid fill"/>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0275" y="148857"/>
            <a:ext cx="454184" cy="454184"/>
          </a:xfrm>
          <a:prstGeom prst="rect">
            <a:avLst/>
          </a:prstGeom>
        </p:spPr>
      </p:pic>
      <p:pic>
        <p:nvPicPr>
          <p:cNvPr id="8" name="Graphic 7" descr="Presentation with media with solid fill"/>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77511" y="148857"/>
            <a:ext cx="454185" cy="454185"/>
          </a:xfrm>
          <a:prstGeom prst="rect">
            <a:avLst/>
          </a:prstGeom>
        </p:spPr>
      </p:pic>
      <p:pic>
        <p:nvPicPr>
          <p:cNvPr id="10" name="Graphic 9" descr="Store with solid fill"/>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74786" y="148857"/>
            <a:ext cx="454184" cy="454184"/>
          </a:xfrm>
          <a:prstGeom prst="rect">
            <a:avLst/>
          </a:prstGeom>
        </p:spPr>
      </p:pic>
      <p:pic>
        <p:nvPicPr>
          <p:cNvPr id="12" name="Graphic 11" descr="Flag with solid fill"/>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14488" y="148857"/>
            <a:ext cx="454184" cy="454184"/>
          </a:xfrm>
          <a:prstGeom prst="rect">
            <a:avLst/>
          </a:prstGeom>
        </p:spPr>
      </p:pic>
      <p:pic>
        <p:nvPicPr>
          <p:cNvPr id="19" name="Graphic 18" descr="Female Profile with solid fill"/>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296472" y="167976"/>
            <a:ext cx="454184" cy="454184"/>
          </a:xfrm>
          <a:prstGeom prst="rect">
            <a:avLst/>
          </a:prstGeom>
        </p:spPr>
      </p:pic>
      <p:grpSp>
        <p:nvGrpSpPr>
          <p:cNvPr id="28" name="Group 27"/>
          <p:cNvGrpSpPr/>
          <p:nvPr/>
        </p:nvGrpSpPr>
        <p:grpSpPr>
          <a:xfrm>
            <a:off x="9944143" y="167976"/>
            <a:ext cx="477904" cy="454184"/>
            <a:chOff x="8567357" y="1630008"/>
            <a:chExt cx="698205" cy="719089"/>
          </a:xfrm>
        </p:grpSpPr>
        <p:sp>
          <p:nvSpPr>
            <p:cNvPr id="24" name="Oval 23"/>
            <p:cNvSpPr/>
            <p:nvPr/>
          </p:nvSpPr>
          <p:spPr>
            <a:xfrm>
              <a:off x="8567357" y="1630008"/>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1" name="Graphic 20" descr="Chat bubble with solid fill"/>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610693" y="1737566"/>
              <a:ext cx="611531" cy="611531"/>
            </a:xfrm>
            <a:prstGeom prst="rect">
              <a:avLst/>
            </a:prstGeom>
          </p:spPr>
        </p:pic>
      </p:grpSp>
      <p:grpSp>
        <p:nvGrpSpPr>
          <p:cNvPr id="29" name="Group 28"/>
          <p:cNvGrpSpPr/>
          <p:nvPr/>
        </p:nvGrpSpPr>
        <p:grpSpPr>
          <a:xfrm>
            <a:off x="10615534" y="167976"/>
            <a:ext cx="477904" cy="454184"/>
            <a:chOff x="10056709" y="2632409"/>
            <a:chExt cx="698205" cy="698205"/>
          </a:xfrm>
        </p:grpSpPr>
        <p:sp>
          <p:nvSpPr>
            <p:cNvPr id="25" name="Oval 24"/>
            <p:cNvSpPr/>
            <p:nvPr/>
          </p:nvSpPr>
          <p:spPr>
            <a:xfrm>
              <a:off x="10056709" y="2632409"/>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3" name="Graphic 22" descr="Ringer with solid fill"/>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093922" y="2632409"/>
              <a:ext cx="623777" cy="623777"/>
            </a:xfrm>
            <a:prstGeom prst="rect">
              <a:avLst/>
            </a:prstGeom>
          </p:spPr>
        </p:pic>
      </p:grpSp>
      <p:grpSp>
        <p:nvGrpSpPr>
          <p:cNvPr id="31" name="Group 30"/>
          <p:cNvGrpSpPr/>
          <p:nvPr/>
        </p:nvGrpSpPr>
        <p:grpSpPr>
          <a:xfrm>
            <a:off x="11286925" y="161442"/>
            <a:ext cx="454184" cy="467253"/>
            <a:chOff x="8279565" y="2981512"/>
            <a:chExt cx="698205" cy="698205"/>
          </a:xfrm>
        </p:grpSpPr>
        <p:sp>
          <p:nvSpPr>
            <p:cNvPr id="26" name="Oval 25"/>
            <p:cNvSpPr/>
            <p:nvPr/>
          </p:nvSpPr>
          <p:spPr>
            <a:xfrm>
              <a:off x="8279565" y="2981512"/>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Isosceles Triangle 29"/>
            <p:cNvSpPr/>
            <p:nvPr/>
          </p:nvSpPr>
          <p:spPr>
            <a:xfrm flipV="1">
              <a:off x="8399399" y="3211033"/>
              <a:ext cx="458535" cy="35598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33" name="Graphic 32" descr="Magnifying glass outline"/>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312753" y="142260"/>
            <a:ext cx="457200" cy="457200"/>
          </a:xfrm>
          <a:prstGeom prst="rect">
            <a:avLst/>
          </a:prstGeom>
        </p:spPr>
      </p:pic>
      <p:sp>
        <p:nvSpPr>
          <p:cNvPr id="34" name="TextBox 33"/>
          <p:cNvSpPr txBox="1"/>
          <p:nvPr/>
        </p:nvSpPr>
        <p:spPr>
          <a:xfrm>
            <a:off x="1865479" y="167976"/>
            <a:ext cx="1871025" cy="369332"/>
          </a:xfrm>
          <a:prstGeom prst="rect">
            <a:avLst/>
          </a:prstGeom>
          <a:noFill/>
        </p:spPr>
        <p:txBody>
          <a:bodyPr wrap="none" rtlCol="0">
            <a:spAutoFit/>
          </a:bodyPr>
          <a:lstStyle/>
          <a:p>
            <a:r>
              <a:rPr lang="en-US" dirty="0">
                <a:solidFill>
                  <a:schemeClr val="bg1"/>
                </a:solidFill>
                <a:latin typeface="Amasis MT Pro Medium" panose="02040604050005020304" pitchFamily="18" charset="0"/>
              </a:rPr>
              <a:t>search </a:t>
            </a:r>
            <a:r>
              <a:rPr lang="en-US" dirty="0" err="1">
                <a:solidFill>
                  <a:schemeClr val="bg1"/>
                </a:solidFill>
                <a:latin typeface="Amasis MT Pro Medium" panose="02040604050005020304" pitchFamily="18" charset="0"/>
              </a:rPr>
              <a:t>facebook</a:t>
            </a:r>
            <a:endParaRPr lang="en-PH" dirty="0">
              <a:solidFill>
                <a:schemeClr val="bg1"/>
              </a:solidFill>
              <a:latin typeface="Amasis MT Pro Medium" panose="02040604050005020304" pitchFamily="18" charset="0"/>
            </a:endParaRPr>
          </a:p>
        </p:txBody>
      </p:sp>
      <p:sp>
        <p:nvSpPr>
          <p:cNvPr id="61" name="Rectangle: Rounded Corners 60"/>
          <p:cNvSpPr/>
          <p:nvPr/>
        </p:nvSpPr>
        <p:spPr>
          <a:xfrm rot="16200000">
            <a:off x="8354159" y="2218799"/>
            <a:ext cx="2326967" cy="3151591"/>
          </a:xfrm>
          <a:prstGeom prst="roundRect">
            <a:avLst/>
          </a:prstGeom>
          <a:blipFill>
            <a:blip r:embed="rId19"/>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44" name="Group 43"/>
          <p:cNvGrpSpPr/>
          <p:nvPr/>
        </p:nvGrpSpPr>
        <p:grpSpPr>
          <a:xfrm>
            <a:off x="1134511" y="5700389"/>
            <a:ext cx="9922978" cy="836455"/>
            <a:chOff x="1134511" y="5700389"/>
            <a:chExt cx="9922978" cy="836455"/>
          </a:xfrm>
        </p:grpSpPr>
        <p:sp>
          <p:nvSpPr>
            <p:cNvPr id="16" name="Rectangle: Rounded Corners 15"/>
            <p:cNvSpPr/>
            <p:nvPr/>
          </p:nvSpPr>
          <p:spPr>
            <a:xfrm>
              <a:off x="1134511" y="5700389"/>
              <a:ext cx="9922978" cy="836455"/>
            </a:xfrm>
            <a:prstGeom prst="roundRect">
              <a:avLst>
                <a:gd name="adj" fmla="val 34817"/>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5" name="Graphic 34" descr="Thumbs up sign with solid fill"/>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037361" y="5800260"/>
              <a:ext cx="607707" cy="607707"/>
            </a:xfrm>
            <a:prstGeom prst="rect">
              <a:avLst/>
            </a:prstGeom>
          </p:spPr>
        </p:pic>
        <p:sp>
          <p:nvSpPr>
            <p:cNvPr id="36" name="TextBox 35"/>
            <p:cNvSpPr txBox="1"/>
            <p:nvPr/>
          </p:nvSpPr>
          <p:spPr>
            <a:xfrm>
              <a:off x="2639358" y="5873281"/>
              <a:ext cx="779381"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Like</a:t>
              </a:r>
              <a:endParaRPr lang="en-PH" sz="2400" dirty="0">
                <a:solidFill>
                  <a:schemeClr val="bg1"/>
                </a:solidFill>
                <a:latin typeface="Amasis MT Pro Medium" panose="02040604050005020304" pitchFamily="18" charset="0"/>
              </a:endParaRPr>
            </a:p>
          </p:txBody>
        </p:sp>
        <p:cxnSp>
          <p:nvCxnSpPr>
            <p:cNvPr id="38" name="Straight Connector 37"/>
            <p:cNvCxnSpPr/>
            <p:nvPr/>
          </p:nvCxnSpPr>
          <p:spPr>
            <a:xfrm>
              <a:off x="4402544" y="5700389"/>
              <a:ext cx="0" cy="836455"/>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a:xfrm>
              <a:off x="7979388" y="5700389"/>
              <a:ext cx="0" cy="836455"/>
            </a:xfrm>
            <a:prstGeom prst="line">
              <a:avLst/>
            </a:prstGeom>
          </p:spPr>
          <p:style>
            <a:lnRef idx="1">
              <a:schemeClr val="dk1"/>
            </a:lnRef>
            <a:fillRef idx="0">
              <a:schemeClr val="dk1"/>
            </a:fillRef>
            <a:effectRef idx="0">
              <a:schemeClr val="dk1"/>
            </a:effectRef>
            <a:fontRef idx="minor">
              <a:schemeClr val="tx1"/>
            </a:fontRef>
          </p:style>
        </p:cxnSp>
        <p:pic>
          <p:nvPicPr>
            <p:cNvPr id="41" name="Graphic 40" descr="Speech with solid fill"/>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081685" y="5800260"/>
              <a:ext cx="667334" cy="667334"/>
            </a:xfrm>
            <a:prstGeom prst="rect">
              <a:avLst/>
            </a:prstGeom>
          </p:spPr>
        </p:pic>
        <p:sp>
          <p:nvSpPr>
            <p:cNvPr id="50" name="TextBox 49"/>
            <p:cNvSpPr txBox="1"/>
            <p:nvPr/>
          </p:nvSpPr>
          <p:spPr>
            <a:xfrm>
              <a:off x="5681752" y="5873280"/>
              <a:ext cx="1547218"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Comment</a:t>
              </a:r>
              <a:endParaRPr lang="en-PH" sz="2400" dirty="0">
                <a:solidFill>
                  <a:schemeClr val="bg1"/>
                </a:solidFill>
                <a:latin typeface="Amasis MT Pro Medium" panose="02040604050005020304" pitchFamily="18" charset="0"/>
              </a:endParaRPr>
            </a:p>
          </p:txBody>
        </p:sp>
        <p:pic>
          <p:nvPicPr>
            <p:cNvPr id="43" name="Graphic 42" descr="Share with solid fill"/>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682324" y="5793819"/>
              <a:ext cx="614148" cy="614148"/>
            </a:xfrm>
            <a:prstGeom prst="rect">
              <a:avLst/>
            </a:prstGeom>
          </p:spPr>
        </p:pic>
        <p:sp>
          <p:nvSpPr>
            <p:cNvPr id="53" name="TextBox 52"/>
            <p:cNvSpPr txBox="1"/>
            <p:nvPr/>
          </p:nvSpPr>
          <p:spPr>
            <a:xfrm>
              <a:off x="9214109" y="5870061"/>
              <a:ext cx="970137"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Share</a:t>
              </a:r>
              <a:endParaRPr lang="en-PH" sz="2400" dirty="0">
                <a:solidFill>
                  <a:schemeClr val="bg1"/>
                </a:solidFill>
                <a:latin typeface="Amasis MT Pro Medium" panose="02040604050005020304" pitchFamily="18" charset="0"/>
              </a:endParaRPr>
            </a:p>
          </p:txBody>
        </p:sp>
      </p:grpSp>
      <p:grpSp>
        <p:nvGrpSpPr>
          <p:cNvPr id="46" name="Group 45"/>
          <p:cNvGrpSpPr/>
          <p:nvPr/>
        </p:nvGrpSpPr>
        <p:grpSpPr>
          <a:xfrm>
            <a:off x="-2160905" y="1297356"/>
            <a:ext cx="964150" cy="941582"/>
            <a:chOff x="2318916" y="1101605"/>
            <a:chExt cx="964150" cy="941582"/>
          </a:xfrm>
        </p:grpSpPr>
        <p:sp>
          <p:nvSpPr>
            <p:cNvPr id="45" name="Rectangle 44"/>
            <p:cNvSpPr/>
            <p:nvPr/>
          </p:nvSpPr>
          <p:spPr>
            <a:xfrm>
              <a:off x="2318916" y="1101605"/>
              <a:ext cx="964150" cy="94158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5" name="Graphic 54" descr="Male profile with solid fill"/>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343791" y="1124450"/>
              <a:ext cx="914400" cy="914400"/>
            </a:xfrm>
            <a:prstGeom prst="rect">
              <a:avLst/>
            </a:prstGeom>
            <a:effectLst>
              <a:outerShdw blurRad="63500" sx="102000" sy="102000" algn="ctr" rotWithShape="0">
                <a:prstClr val="black">
                  <a:alpha val="40000"/>
                </a:prstClr>
              </a:outerShdw>
            </a:effectLst>
          </p:spPr>
        </p:pic>
      </p:grpSp>
      <p:sp>
        <p:nvSpPr>
          <p:cNvPr id="49" name="TextBox 48"/>
          <p:cNvSpPr txBox="1"/>
          <p:nvPr/>
        </p:nvSpPr>
        <p:spPr>
          <a:xfrm>
            <a:off x="2212744" y="1138182"/>
            <a:ext cx="3363421" cy="400110"/>
          </a:xfrm>
          <a:prstGeom prst="rect">
            <a:avLst/>
          </a:prstGeom>
          <a:noFill/>
        </p:spPr>
        <p:txBody>
          <a:bodyPr wrap="none" rtlCol="0">
            <a:spAutoFit/>
          </a:bodyPr>
          <a:lstStyle/>
          <a:p>
            <a:r>
              <a:rPr lang="en-PH" sz="2000" dirty="0">
                <a:solidFill>
                  <a:schemeClr val="bg1"/>
                </a:solidFill>
                <a:latin typeface="Amasis MT Pro Medium" panose="02040604050005020304" pitchFamily="18" charset="0"/>
              </a:rPr>
              <a:t>NHÓM THỰC HÀNH SỐ 17</a:t>
            </a:r>
          </a:p>
        </p:txBody>
      </p:sp>
      <p:pic>
        <p:nvPicPr>
          <p:cNvPr id="52" name="Graphic 51" descr="Hamburger Menu Icon outline"/>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254014" y="1030619"/>
            <a:ext cx="600471" cy="600471"/>
          </a:xfrm>
          <a:prstGeom prst="rect">
            <a:avLst/>
          </a:prstGeom>
        </p:spPr>
      </p:pic>
      <p:sp>
        <p:nvSpPr>
          <p:cNvPr id="58" name="TextBox 57"/>
          <p:cNvSpPr txBox="1"/>
          <p:nvPr/>
        </p:nvSpPr>
        <p:spPr>
          <a:xfrm>
            <a:off x="1601437" y="2172602"/>
            <a:ext cx="5698996" cy="646331"/>
          </a:xfrm>
          <a:prstGeom prst="rect">
            <a:avLst/>
          </a:prstGeom>
          <a:noFill/>
        </p:spPr>
        <p:txBody>
          <a:bodyPr wrap="none" rtlCol="0">
            <a:spAutoFit/>
          </a:bodyPr>
          <a:lstStyle/>
          <a:p>
            <a:r>
              <a:rPr lang="en-US" sz="3600" dirty="0" err="1">
                <a:solidFill>
                  <a:schemeClr val="bg1"/>
                </a:solidFill>
                <a:latin typeface="Amasis MT Pro Medium" panose="02040604050005020304" pitchFamily="18" charset="0"/>
              </a:rPr>
              <a:t>Xác</a:t>
            </a:r>
            <a:r>
              <a:rPr lang="en-US" sz="3600" dirty="0">
                <a:solidFill>
                  <a:schemeClr val="bg1"/>
                </a:solidFill>
                <a:latin typeface="Amasis MT Pro Medium" panose="02040604050005020304" pitchFamily="18" charset="0"/>
              </a:rPr>
              <a:t> </a:t>
            </a:r>
            <a:r>
              <a:rPr lang="en-US" sz="3600" dirty="0" err="1">
                <a:solidFill>
                  <a:schemeClr val="bg1"/>
                </a:solidFill>
                <a:latin typeface="Amasis MT Pro Medium" panose="02040604050005020304" pitchFamily="18" charset="0"/>
              </a:rPr>
              <a:t>định</a:t>
            </a:r>
            <a:r>
              <a:rPr lang="en-US" sz="3600" dirty="0">
                <a:solidFill>
                  <a:schemeClr val="bg1"/>
                </a:solidFill>
                <a:latin typeface="Amasis MT Pro Medium" panose="02040604050005020304" pitchFamily="18" charset="0"/>
              </a:rPr>
              <a:t> </a:t>
            </a:r>
            <a:r>
              <a:rPr lang="en-US" sz="3600" dirty="0" err="1">
                <a:solidFill>
                  <a:schemeClr val="bg1"/>
                </a:solidFill>
                <a:latin typeface="Amasis MT Pro Medium" panose="02040604050005020304" pitchFamily="18" charset="0"/>
              </a:rPr>
              <a:t>nhiệm</a:t>
            </a:r>
            <a:r>
              <a:rPr lang="en-US" sz="3600" dirty="0">
                <a:solidFill>
                  <a:schemeClr val="bg1"/>
                </a:solidFill>
                <a:latin typeface="Amasis MT Pro Medium" panose="02040604050005020304" pitchFamily="18" charset="0"/>
              </a:rPr>
              <a:t> </a:t>
            </a:r>
            <a:r>
              <a:rPr lang="en-US" sz="3600" dirty="0" err="1">
                <a:solidFill>
                  <a:schemeClr val="bg1"/>
                </a:solidFill>
                <a:latin typeface="Amasis MT Pro Medium" panose="02040604050005020304" pitchFamily="18" charset="0"/>
              </a:rPr>
              <a:t>vụ</a:t>
            </a:r>
            <a:r>
              <a:rPr lang="en-US" sz="3600" dirty="0">
                <a:solidFill>
                  <a:schemeClr val="bg1"/>
                </a:solidFill>
                <a:latin typeface="Amasis MT Pro Medium" panose="02040604050005020304" pitchFamily="18" charset="0"/>
              </a:rPr>
              <a:t> </a:t>
            </a:r>
            <a:r>
              <a:rPr lang="en-US" sz="3600" dirty="0" err="1">
                <a:solidFill>
                  <a:schemeClr val="bg1"/>
                </a:solidFill>
                <a:latin typeface="Amasis MT Pro Medium" panose="02040604050005020304" pitchFamily="18" charset="0"/>
              </a:rPr>
              <a:t>rõ</a:t>
            </a:r>
            <a:r>
              <a:rPr lang="en-US" sz="3600" dirty="0">
                <a:solidFill>
                  <a:schemeClr val="bg1"/>
                </a:solidFill>
                <a:latin typeface="Amasis MT Pro Medium" panose="02040604050005020304" pitchFamily="18" charset="0"/>
              </a:rPr>
              <a:t> </a:t>
            </a:r>
            <a:r>
              <a:rPr lang="en-US" sz="3600" dirty="0" err="1">
                <a:solidFill>
                  <a:schemeClr val="bg1"/>
                </a:solidFill>
                <a:latin typeface="Amasis MT Pro Medium" panose="02040604050005020304" pitchFamily="18" charset="0"/>
              </a:rPr>
              <a:t>ràng</a:t>
            </a:r>
            <a:endParaRPr lang="en-US" sz="3600" dirty="0">
              <a:solidFill>
                <a:schemeClr val="bg1"/>
              </a:solidFill>
              <a:latin typeface="Amasis MT Pro Medium" panose="02040604050005020304" pitchFamily="18" charset="0"/>
            </a:endParaRPr>
          </a:p>
        </p:txBody>
      </p:sp>
      <p:sp>
        <p:nvSpPr>
          <p:cNvPr id="59" name="TextBox 58"/>
          <p:cNvSpPr txBox="1"/>
          <p:nvPr/>
        </p:nvSpPr>
        <p:spPr>
          <a:xfrm>
            <a:off x="1304897" y="2950220"/>
            <a:ext cx="6360624" cy="2031325"/>
          </a:xfrm>
          <a:prstGeom prst="rect">
            <a:avLst/>
          </a:prstGeom>
          <a:noFill/>
        </p:spPr>
        <p:txBody>
          <a:bodyPr wrap="square" rtlCol="0">
            <a:spAutoFit/>
          </a:bodyPr>
          <a:lstStyle/>
          <a:p>
            <a:r>
              <a:rPr lang="vi-VN" dirty="0">
                <a:solidFill>
                  <a:schemeClr val="bg1"/>
                </a:solidFill>
                <a:latin typeface="Amasis MT Pro Medium" panose="02040604050005020304" pitchFamily="18" charset="0"/>
              </a:rPr>
              <a:t>Đầu tiên, To Do List giúp bạn xác định những nhiệm vụ cụ thể và quản lý chúng một cách chặt chẽ để đảm bảo thực hiện chính xác và đầy đủ. Vì khi nhìn vào bảng danh sách, bạn sẽ nắm bắt được các đầu việc cần làm bao gồm những hạng mục nhỏ, chi tiết nhất. Với đặc điểm này, người dùng sẽ xây dựng thành công hướng đi và hoàn thành nhiệm vụ nhanh nhất.</a:t>
            </a:r>
          </a:p>
        </p:txBody>
      </p:sp>
      <p:sp>
        <p:nvSpPr>
          <p:cNvPr id="60" name="Rectangle: Rounded Corners 59"/>
          <p:cNvSpPr/>
          <p:nvPr/>
        </p:nvSpPr>
        <p:spPr>
          <a:xfrm>
            <a:off x="9228661" y="7675628"/>
            <a:ext cx="2679404" cy="4289625"/>
          </a:xfrm>
          <a:prstGeom prst="roundRect">
            <a:avLst/>
          </a:prstGeom>
          <a:blipFill>
            <a:blip r:embed="rId30"/>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48" name="Graphic 47" descr="Male profile with solid fill"/>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298344" y="1047877"/>
            <a:ext cx="914400" cy="914400"/>
          </a:xfrm>
          <a:prstGeom prst="rect">
            <a:avLst/>
          </a:prstGeom>
          <a:effectLst>
            <a:outerShdw blurRad="63500" sx="102000" sy="102000" algn="ctr" rotWithShape="0">
              <a:prstClr val="black">
                <a:alpha val="40000"/>
              </a:prstClr>
            </a:outerShdw>
          </a:effec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58"/>
                                        </p:tgtEl>
                                        <p:attrNameLst>
                                          <p:attrName>style.visibility</p:attrName>
                                        </p:attrNameLst>
                                      </p:cBhvr>
                                      <p:to>
                                        <p:strVal val="visible"/>
                                      </p:to>
                                    </p:set>
                                    <p:animEffect transition="in" filter="fade">
                                      <p:cBhvr>
                                        <p:cTn id="7" dur="750"/>
                                        <p:tgtEl>
                                          <p:spTgt spid="58"/>
                                        </p:tgtEl>
                                      </p:cBhvr>
                                    </p:animEffect>
                                  </p:childTnLst>
                                </p:cTn>
                              </p:par>
                            </p:childTnLst>
                          </p:cTn>
                        </p:par>
                        <p:par>
                          <p:cTn id="8" fill="hold">
                            <p:stCondLst>
                              <p:cond delay="2549"/>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59"/>
                                        </p:tgtEl>
                                        <p:attrNameLst>
                                          <p:attrName>style.visibility</p:attrName>
                                        </p:attrNameLst>
                                      </p:cBhvr>
                                      <p:to>
                                        <p:strVal val="visible"/>
                                      </p:to>
                                    </p:set>
                                    <p:animEffect transition="in" filter="fade">
                                      <p:cBhvr>
                                        <p:cTn id="11" dur="1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5" name="Rectangle: Rounded Corners 14"/>
          <p:cNvSpPr/>
          <p:nvPr/>
        </p:nvSpPr>
        <p:spPr>
          <a:xfrm>
            <a:off x="1003300" y="947982"/>
            <a:ext cx="10185400" cy="5693226"/>
          </a:xfrm>
          <a:prstGeom prst="roundRect">
            <a:avLst>
              <a:gd name="adj" fmla="val 7967"/>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Rectangle 12"/>
          <p:cNvSpPr/>
          <p:nvPr/>
        </p:nvSpPr>
        <p:spPr>
          <a:xfrm>
            <a:off x="0" y="0"/>
            <a:ext cx="12192000" cy="78000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 name="Picture 2" descr="Icon&#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765" y="-88847"/>
            <a:ext cx="954637" cy="954637"/>
          </a:xfrm>
          <a:prstGeom prst="rect">
            <a:avLst/>
          </a:prstGeom>
        </p:spPr>
      </p:pic>
      <p:sp>
        <p:nvSpPr>
          <p:cNvPr id="4" name="Rectangle: Rounded Corners 3"/>
          <p:cNvSpPr/>
          <p:nvPr/>
        </p:nvSpPr>
        <p:spPr>
          <a:xfrm>
            <a:off x="1202978" y="148857"/>
            <a:ext cx="2894275" cy="454184"/>
          </a:xfrm>
          <a:prstGeom prst="roundRect">
            <a:avLst>
              <a:gd name="adj"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 name="Graphic 5" descr="Home with solid fill"/>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0275" y="148857"/>
            <a:ext cx="454184" cy="454184"/>
          </a:xfrm>
          <a:prstGeom prst="rect">
            <a:avLst/>
          </a:prstGeom>
        </p:spPr>
      </p:pic>
      <p:pic>
        <p:nvPicPr>
          <p:cNvPr id="8" name="Graphic 7" descr="Presentation with media with solid fill"/>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77511" y="148857"/>
            <a:ext cx="454185" cy="454185"/>
          </a:xfrm>
          <a:prstGeom prst="rect">
            <a:avLst/>
          </a:prstGeom>
        </p:spPr>
      </p:pic>
      <p:pic>
        <p:nvPicPr>
          <p:cNvPr id="10" name="Graphic 9" descr="Store with solid fill"/>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74786" y="148857"/>
            <a:ext cx="454184" cy="454184"/>
          </a:xfrm>
          <a:prstGeom prst="rect">
            <a:avLst/>
          </a:prstGeom>
        </p:spPr>
      </p:pic>
      <p:pic>
        <p:nvPicPr>
          <p:cNvPr id="12" name="Graphic 11" descr="Flag with solid fill"/>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14488" y="148857"/>
            <a:ext cx="454184" cy="454184"/>
          </a:xfrm>
          <a:prstGeom prst="rect">
            <a:avLst/>
          </a:prstGeom>
        </p:spPr>
      </p:pic>
      <p:pic>
        <p:nvPicPr>
          <p:cNvPr id="19" name="Graphic 18" descr="Female Profile with solid fill"/>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296472" y="167976"/>
            <a:ext cx="454184" cy="454184"/>
          </a:xfrm>
          <a:prstGeom prst="rect">
            <a:avLst/>
          </a:prstGeom>
        </p:spPr>
      </p:pic>
      <p:grpSp>
        <p:nvGrpSpPr>
          <p:cNvPr id="28" name="Group 27"/>
          <p:cNvGrpSpPr/>
          <p:nvPr/>
        </p:nvGrpSpPr>
        <p:grpSpPr>
          <a:xfrm>
            <a:off x="9944143" y="167976"/>
            <a:ext cx="477904" cy="454184"/>
            <a:chOff x="8567357" y="1630008"/>
            <a:chExt cx="698205" cy="719089"/>
          </a:xfrm>
        </p:grpSpPr>
        <p:sp>
          <p:nvSpPr>
            <p:cNvPr id="24" name="Oval 23"/>
            <p:cNvSpPr/>
            <p:nvPr/>
          </p:nvSpPr>
          <p:spPr>
            <a:xfrm>
              <a:off x="8567357" y="1630008"/>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1" name="Graphic 20" descr="Chat bubble with solid fill"/>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610693" y="1737566"/>
              <a:ext cx="611531" cy="611531"/>
            </a:xfrm>
            <a:prstGeom prst="rect">
              <a:avLst/>
            </a:prstGeom>
          </p:spPr>
        </p:pic>
      </p:grpSp>
      <p:grpSp>
        <p:nvGrpSpPr>
          <p:cNvPr id="29" name="Group 28"/>
          <p:cNvGrpSpPr/>
          <p:nvPr/>
        </p:nvGrpSpPr>
        <p:grpSpPr>
          <a:xfrm>
            <a:off x="10615534" y="167976"/>
            <a:ext cx="477904" cy="454184"/>
            <a:chOff x="10056709" y="2632409"/>
            <a:chExt cx="698205" cy="698205"/>
          </a:xfrm>
        </p:grpSpPr>
        <p:sp>
          <p:nvSpPr>
            <p:cNvPr id="25" name="Oval 24"/>
            <p:cNvSpPr/>
            <p:nvPr/>
          </p:nvSpPr>
          <p:spPr>
            <a:xfrm>
              <a:off x="10056709" y="2632409"/>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3" name="Graphic 22" descr="Ringer with solid fill"/>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093922" y="2632409"/>
              <a:ext cx="623777" cy="623777"/>
            </a:xfrm>
            <a:prstGeom prst="rect">
              <a:avLst/>
            </a:prstGeom>
          </p:spPr>
        </p:pic>
      </p:grpSp>
      <p:grpSp>
        <p:nvGrpSpPr>
          <p:cNvPr id="31" name="Group 30"/>
          <p:cNvGrpSpPr/>
          <p:nvPr/>
        </p:nvGrpSpPr>
        <p:grpSpPr>
          <a:xfrm>
            <a:off x="11286925" y="161442"/>
            <a:ext cx="454184" cy="467253"/>
            <a:chOff x="8279565" y="2981512"/>
            <a:chExt cx="698205" cy="698205"/>
          </a:xfrm>
        </p:grpSpPr>
        <p:sp>
          <p:nvSpPr>
            <p:cNvPr id="26" name="Oval 25"/>
            <p:cNvSpPr/>
            <p:nvPr/>
          </p:nvSpPr>
          <p:spPr>
            <a:xfrm>
              <a:off x="8279565" y="2981512"/>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Isosceles Triangle 29"/>
            <p:cNvSpPr/>
            <p:nvPr/>
          </p:nvSpPr>
          <p:spPr>
            <a:xfrm flipV="1">
              <a:off x="8399399" y="3211033"/>
              <a:ext cx="458535" cy="35598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33" name="Graphic 32" descr="Magnifying glass outline"/>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312753" y="142260"/>
            <a:ext cx="457200" cy="457200"/>
          </a:xfrm>
          <a:prstGeom prst="rect">
            <a:avLst/>
          </a:prstGeom>
        </p:spPr>
      </p:pic>
      <p:sp>
        <p:nvSpPr>
          <p:cNvPr id="34" name="TextBox 33"/>
          <p:cNvSpPr txBox="1"/>
          <p:nvPr/>
        </p:nvSpPr>
        <p:spPr>
          <a:xfrm>
            <a:off x="1865479" y="167976"/>
            <a:ext cx="1871025" cy="369332"/>
          </a:xfrm>
          <a:prstGeom prst="rect">
            <a:avLst/>
          </a:prstGeom>
          <a:noFill/>
        </p:spPr>
        <p:txBody>
          <a:bodyPr wrap="none" rtlCol="0">
            <a:spAutoFit/>
          </a:bodyPr>
          <a:lstStyle/>
          <a:p>
            <a:r>
              <a:rPr lang="en-US" dirty="0">
                <a:solidFill>
                  <a:schemeClr val="bg1"/>
                </a:solidFill>
                <a:latin typeface="Amasis MT Pro Medium" panose="02040604050005020304" pitchFamily="18" charset="0"/>
              </a:rPr>
              <a:t>search </a:t>
            </a:r>
            <a:r>
              <a:rPr lang="en-US" dirty="0" err="1">
                <a:solidFill>
                  <a:schemeClr val="bg1"/>
                </a:solidFill>
                <a:latin typeface="Amasis MT Pro Medium" panose="02040604050005020304" pitchFamily="18" charset="0"/>
              </a:rPr>
              <a:t>facebook</a:t>
            </a:r>
            <a:endParaRPr lang="en-PH" dirty="0">
              <a:solidFill>
                <a:schemeClr val="bg1"/>
              </a:solidFill>
              <a:latin typeface="Amasis MT Pro Medium" panose="02040604050005020304" pitchFamily="18" charset="0"/>
            </a:endParaRPr>
          </a:p>
        </p:txBody>
      </p:sp>
      <p:sp>
        <p:nvSpPr>
          <p:cNvPr id="61" name="Rectangle: Rounded Corners 60"/>
          <p:cNvSpPr/>
          <p:nvPr/>
        </p:nvSpPr>
        <p:spPr>
          <a:xfrm>
            <a:off x="8071751" y="1943117"/>
            <a:ext cx="2858296" cy="3552153"/>
          </a:xfrm>
          <a:prstGeom prst="roundRect">
            <a:avLst/>
          </a:prstGeom>
          <a:blipFill>
            <a:blip r:embed="rId19"/>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44" name="Group 43"/>
          <p:cNvGrpSpPr/>
          <p:nvPr/>
        </p:nvGrpSpPr>
        <p:grpSpPr>
          <a:xfrm>
            <a:off x="1134511" y="5700389"/>
            <a:ext cx="9922978" cy="836455"/>
            <a:chOff x="1134511" y="5700389"/>
            <a:chExt cx="9922978" cy="836455"/>
          </a:xfrm>
        </p:grpSpPr>
        <p:sp>
          <p:nvSpPr>
            <p:cNvPr id="16" name="Rectangle: Rounded Corners 15"/>
            <p:cNvSpPr/>
            <p:nvPr/>
          </p:nvSpPr>
          <p:spPr>
            <a:xfrm>
              <a:off x="1134511" y="5700389"/>
              <a:ext cx="9922978" cy="836455"/>
            </a:xfrm>
            <a:prstGeom prst="roundRect">
              <a:avLst>
                <a:gd name="adj" fmla="val 34817"/>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5" name="Graphic 34" descr="Thumbs up sign with solid fill"/>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037361" y="5800260"/>
              <a:ext cx="607707" cy="607707"/>
            </a:xfrm>
            <a:prstGeom prst="rect">
              <a:avLst/>
            </a:prstGeom>
          </p:spPr>
        </p:pic>
        <p:sp>
          <p:nvSpPr>
            <p:cNvPr id="36" name="TextBox 35"/>
            <p:cNvSpPr txBox="1"/>
            <p:nvPr/>
          </p:nvSpPr>
          <p:spPr>
            <a:xfrm>
              <a:off x="2639358" y="5873281"/>
              <a:ext cx="779381"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Like</a:t>
              </a:r>
              <a:endParaRPr lang="en-PH" sz="2400" dirty="0">
                <a:solidFill>
                  <a:schemeClr val="bg1"/>
                </a:solidFill>
                <a:latin typeface="Amasis MT Pro Medium" panose="02040604050005020304" pitchFamily="18" charset="0"/>
              </a:endParaRPr>
            </a:p>
          </p:txBody>
        </p:sp>
        <p:cxnSp>
          <p:nvCxnSpPr>
            <p:cNvPr id="38" name="Straight Connector 37"/>
            <p:cNvCxnSpPr/>
            <p:nvPr/>
          </p:nvCxnSpPr>
          <p:spPr>
            <a:xfrm>
              <a:off x="4402544" y="5700389"/>
              <a:ext cx="0" cy="836455"/>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a:xfrm>
              <a:off x="7979388" y="5700389"/>
              <a:ext cx="0" cy="836455"/>
            </a:xfrm>
            <a:prstGeom prst="line">
              <a:avLst/>
            </a:prstGeom>
          </p:spPr>
          <p:style>
            <a:lnRef idx="1">
              <a:schemeClr val="dk1"/>
            </a:lnRef>
            <a:fillRef idx="0">
              <a:schemeClr val="dk1"/>
            </a:fillRef>
            <a:effectRef idx="0">
              <a:schemeClr val="dk1"/>
            </a:effectRef>
            <a:fontRef idx="minor">
              <a:schemeClr val="tx1"/>
            </a:fontRef>
          </p:style>
        </p:cxnSp>
        <p:pic>
          <p:nvPicPr>
            <p:cNvPr id="41" name="Graphic 40" descr="Speech with solid fill"/>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081685" y="5800260"/>
              <a:ext cx="667334" cy="667334"/>
            </a:xfrm>
            <a:prstGeom prst="rect">
              <a:avLst/>
            </a:prstGeom>
          </p:spPr>
        </p:pic>
        <p:sp>
          <p:nvSpPr>
            <p:cNvPr id="50" name="TextBox 49"/>
            <p:cNvSpPr txBox="1"/>
            <p:nvPr/>
          </p:nvSpPr>
          <p:spPr>
            <a:xfrm>
              <a:off x="5681752" y="5873280"/>
              <a:ext cx="1547218"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Comment</a:t>
              </a:r>
              <a:endParaRPr lang="en-PH" sz="2400" dirty="0">
                <a:solidFill>
                  <a:schemeClr val="bg1"/>
                </a:solidFill>
                <a:latin typeface="Amasis MT Pro Medium" panose="02040604050005020304" pitchFamily="18" charset="0"/>
              </a:endParaRPr>
            </a:p>
          </p:txBody>
        </p:sp>
        <p:pic>
          <p:nvPicPr>
            <p:cNvPr id="43" name="Graphic 42" descr="Share with solid fill"/>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682324" y="5793819"/>
              <a:ext cx="614148" cy="614148"/>
            </a:xfrm>
            <a:prstGeom prst="rect">
              <a:avLst/>
            </a:prstGeom>
          </p:spPr>
        </p:pic>
        <p:sp>
          <p:nvSpPr>
            <p:cNvPr id="53" name="TextBox 52"/>
            <p:cNvSpPr txBox="1"/>
            <p:nvPr/>
          </p:nvSpPr>
          <p:spPr>
            <a:xfrm>
              <a:off x="9214109" y="5870061"/>
              <a:ext cx="970137"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Share</a:t>
              </a:r>
              <a:endParaRPr lang="en-PH" sz="2400" dirty="0">
                <a:solidFill>
                  <a:schemeClr val="bg1"/>
                </a:solidFill>
                <a:latin typeface="Amasis MT Pro Medium" panose="02040604050005020304" pitchFamily="18" charset="0"/>
              </a:endParaRPr>
            </a:p>
          </p:txBody>
        </p:sp>
      </p:grpSp>
      <p:grpSp>
        <p:nvGrpSpPr>
          <p:cNvPr id="57" name="Group 56"/>
          <p:cNvGrpSpPr/>
          <p:nvPr/>
        </p:nvGrpSpPr>
        <p:grpSpPr>
          <a:xfrm>
            <a:off x="1261953" y="1030619"/>
            <a:ext cx="1016000" cy="952500"/>
            <a:chOff x="-2298700" y="3263900"/>
            <a:chExt cx="1016000" cy="952500"/>
          </a:xfrm>
        </p:grpSpPr>
        <p:sp>
          <p:nvSpPr>
            <p:cNvPr id="54" name="Rectangle 53"/>
            <p:cNvSpPr/>
            <p:nvPr/>
          </p:nvSpPr>
          <p:spPr>
            <a:xfrm>
              <a:off x="-2298700" y="3263900"/>
              <a:ext cx="1016000" cy="9525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6" name="Graphic 55" descr="Female Profile with solid fill"/>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255756" y="3296572"/>
              <a:ext cx="914400" cy="914400"/>
            </a:xfrm>
            <a:prstGeom prst="rect">
              <a:avLst/>
            </a:prstGeom>
            <a:effectLst>
              <a:outerShdw blurRad="63500" sx="102000" sy="102000" algn="ctr" rotWithShape="0">
                <a:prstClr val="black">
                  <a:alpha val="40000"/>
                </a:prstClr>
              </a:outerShdw>
            </a:effectLst>
          </p:spPr>
        </p:pic>
      </p:grpSp>
      <p:grpSp>
        <p:nvGrpSpPr>
          <p:cNvPr id="46" name="Group 45"/>
          <p:cNvGrpSpPr/>
          <p:nvPr/>
        </p:nvGrpSpPr>
        <p:grpSpPr>
          <a:xfrm>
            <a:off x="-2160905" y="1297356"/>
            <a:ext cx="964150" cy="941582"/>
            <a:chOff x="2318916" y="1101605"/>
            <a:chExt cx="964150" cy="941582"/>
          </a:xfrm>
        </p:grpSpPr>
        <p:sp>
          <p:nvSpPr>
            <p:cNvPr id="45" name="Rectangle 44"/>
            <p:cNvSpPr/>
            <p:nvPr/>
          </p:nvSpPr>
          <p:spPr>
            <a:xfrm>
              <a:off x="2318916" y="1101605"/>
              <a:ext cx="964150" cy="94158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5" name="Graphic 54" descr="Male profile with solid fill"/>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343791" y="1124450"/>
              <a:ext cx="914400" cy="914400"/>
            </a:xfrm>
            <a:prstGeom prst="rect">
              <a:avLst/>
            </a:prstGeom>
            <a:effectLst>
              <a:outerShdw blurRad="63500" sx="102000" sy="102000" algn="ctr" rotWithShape="0">
                <a:prstClr val="black">
                  <a:alpha val="40000"/>
                </a:prstClr>
              </a:outerShdw>
            </a:effectLst>
          </p:spPr>
        </p:pic>
      </p:grpSp>
      <p:sp>
        <p:nvSpPr>
          <p:cNvPr id="49" name="TextBox 48"/>
          <p:cNvSpPr txBox="1"/>
          <p:nvPr/>
        </p:nvSpPr>
        <p:spPr>
          <a:xfrm>
            <a:off x="2328698" y="1097301"/>
            <a:ext cx="3363421" cy="400110"/>
          </a:xfrm>
          <a:prstGeom prst="rect">
            <a:avLst/>
          </a:prstGeom>
          <a:noFill/>
        </p:spPr>
        <p:txBody>
          <a:bodyPr wrap="none" rtlCol="0">
            <a:spAutoFit/>
          </a:bodyPr>
          <a:lstStyle/>
          <a:p>
            <a:r>
              <a:rPr lang="en-PH" sz="2000" dirty="0">
                <a:solidFill>
                  <a:schemeClr val="bg1"/>
                </a:solidFill>
                <a:latin typeface="Amasis MT Pro Medium" panose="02040604050005020304" pitchFamily="18" charset="0"/>
              </a:rPr>
              <a:t>NHÓM THỰC HÀNH SỐ 17</a:t>
            </a:r>
          </a:p>
        </p:txBody>
      </p:sp>
      <p:pic>
        <p:nvPicPr>
          <p:cNvPr id="52" name="Graphic 51" descr="Hamburger Menu Icon outline"/>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254014" y="1030619"/>
            <a:ext cx="600471" cy="600471"/>
          </a:xfrm>
          <a:prstGeom prst="rect">
            <a:avLst/>
          </a:prstGeom>
        </p:spPr>
      </p:pic>
      <p:sp>
        <p:nvSpPr>
          <p:cNvPr id="58" name="TextBox 57"/>
          <p:cNvSpPr txBox="1"/>
          <p:nvPr/>
        </p:nvSpPr>
        <p:spPr>
          <a:xfrm>
            <a:off x="3265589" y="2137020"/>
            <a:ext cx="2321469" cy="646331"/>
          </a:xfrm>
          <a:prstGeom prst="rect">
            <a:avLst/>
          </a:prstGeom>
          <a:noFill/>
        </p:spPr>
        <p:txBody>
          <a:bodyPr wrap="none" rtlCol="0">
            <a:spAutoFit/>
          </a:bodyPr>
          <a:lstStyle/>
          <a:p>
            <a:r>
              <a:rPr lang="vi-VN" sz="3600" dirty="0">
                <a:solidFill>
                  <a:schemeClr val="bg1"/>
                </a:solidFill>
                <a:latin typeface="Amasis MT Pro Medium" panose="02040604050005020304" pitchFamily="18" charset="0"/>
              </a:rPr>
              <a:t>Sự ưu tiên</a:t>
            </a:r>
            <a:endParaRPr lang="en-US" sz="3600" dirty="0">
              <a:solidFill>
                <a:schemeClr val="bg1"/>
              </a:solidFill>
              <a:latin typeface="Amasis MT Pro Medium" panose="02040604050005020304" pitchFamily="18" charset="0"/>
            </a:endParaRPr>
          </a:p>
        </p:txBody>
      </p:sp>
      <p:sp>
        <p:nvSpPr>
          <p:cNvPr id="59" name="TextBox 58"/>
          <p:cNvSpPr txBox="1"/>
          <p:nvPr/>
        </p:nvSpPr>
        <p:spPr>
          <a:xfrm>
            <a:off x="1518438" y="2843557"/>
            <a:ext cx="6360624" cy="2031325"/>
          </a:xfrm>
          <a:prstGeom prst="rect">
            <a:avLst/>
          </a:prstGeom>
          <a:noFill/>
        </p:spPr>
        <p:txBody>
          <a:bodyPr wrap="square" rtlCol="0">
            <a:spAutoFit/>
          </a:bodyPr>
          <a:lstStyle/>
          <a:p>
            <a:r>
              <a:rPr lang="vi-VN" dirty="0">
                <a:solidFill>
                  <a:schemeClr val="bg1"/>
                </a:solidFill>
                <a:latin typeface="Amasis MT Pro Medium" panose="02040604050005020304" pitchFamily="18" charset="0"/>
              </a:rPr>
              <a:t> Mỗi dự án đều có những đầu việc khác nhau và thông thường mọi người có xu hướng làm những nhiệm vụ mà mình yêu thích với tâm trạng tích cực. Tuy nhiên, thói quen này thường dẫn đến hậu quả là tất cả việc khó hay quan trọng đều bị dồn đến cuối ngày khiến bạn không thể nào xoay sở được. Từ đó, kết quả cho ra sẽ kém chất lượng hoặc thiếu sót rất nhiều.</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58"/>
                                        </p:tgtEl>
                                        <p:attrNameLst>
                                          <p:attrName>style.visibility</p:attrName>
                                        </p:attrNameLst>
                                      </p:cBhvr>
                                      <p:to>
                                        <p:strVal val="visible"/>
                                      </p:to>
                                    </p:set>
                                    <p:animEffect transition="in" filter="fade">
                                      <p:cBhvr>
                                        <p:cTn id="7" dur="750"/>
                                        <p:tgtEl>
                                          <p:spTgt spid="58"/>
                                        </p:tgtEl>
                                      </p:cBhvr>
                                    </p:animEffect>
                                  </p:childTnLst>
                                </p:cTn>
                              </p:par>
                            </p:childTnLst>
                          </p:cTn>
                        </p:par>
                        <p:par>
                          <p:cTn id="8" fill="hold">
                            <p:stCondLst>
                              <p:cond delay="1424"/>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59"/>
                                        </p:tgtEl>
                                        <p:attrNameLst>
                                          <p:attrName>style.visibility</p:attrName>
                                        </p:attrNameLst>
                                      </p:cBhvr>
                                      <p:to>
                                        <p:strVal val="visible"/>
                                      </p:to>
                                    </p:set>
                                    <p:animEffect transition="in" filter="fade">
                                      <p:cBhvr>
                                        <p:cTn id="11" dur="1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5" name="Rectangle: Rounded Corners 14"/>
          <p:cNvSpPr/>
          <p:nvPr/>
        </p:nvSpPr>
        <p:spPr>
          <a:xfrm>
            <a:off x="1003300" y="947982"/>
            <a:ext cx="10185400" cy="5693226"/>
          </a:xfrm>
          <a:prstGeom prst="roundRect">
            <a:avLst>
              <a:gd name="adj" fmla="val 7967"/>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Rectangle 12"/>
          <p:cNvSpPr/>
          <p:nvPr/>
        </p:nvSpPr>
        <p:spPr>
          <a:xfrm>
            <a:off x="0" y="0"/>
            <a:ext cx="12192000" cy="780006"/>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 name="Picture 2" descr="Icon&#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765" y="-88847"/>
            <a:ext cx="954637" cy="954637"/>
          </a:xfrm>
          <a:prstGeom prst="rect">
            <a:avLst/>
          </a:prstGeom>
        </p:spPr>
      </p:pic>
      <p:sp>
        <p:nvSpPr>
          <p:cNvPr id="4" name="Rectangle: Rounded Corners 3"/>
          <p:cNvSpPr/>
          <p:nvPr/>
        </p:nvSpPr>
        <p:spPr>
          <a:xfrm>
            <a:off x="1202978" y="148857"/>
            <a:ext cx="2894275" cy="454184"/>
          </a:xfrm>
          <a:prstGeom prst="roundRect">
            <a:avLst>
              <a:gd name="adj"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 name="Graphic 5" descr="Home with solid fill"/>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0275" y="148857"/>
            <a:ext cx="454184" cy="454184"/>
          </a:xfrm>
          <a:prstGeom prst="rect">
            <a:avLst/>
          </a:prstGeom>
        </p:spPr>
      </p:pic>
      <p:pic>
        <p:nvPicPr>
          <p:cNvPr id="8" name="Graphic 7" descr="Presentation with media with solid fill"/>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77511" y="148857"/>
            <a:ext cx="454185" cy="454185"/>
          </a:xfrm>
          <a:prstGeom prst="rect">
            <a:avLst/>
          </a:prstGeom>
        </p:spPr>
      </p:pic>
      <p:pic>
        <p:nvPicPr>
          <p:cNvPr id="10" name="Graphic 9" descr="Store with solid fill"/>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74786" y="148857"/>
            <a:ext cx="454184" cy="454184"/>
          </a:xfrm>
          <a:prstGeom prst="rect">
            <a:avLst/>
          </a:prstGeom>
        </p:spPr>
      </p:pic>
      <p:pic>
        <p:nvPicPr>
          <p:cNvPr id="12" name="Graphic 11" descr="Flag with solid fill"/>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14488" y="148857"/>
            <a:ext cx="454184" cy="454184"/>
          </a:xfrm>
          <a:prstGeom prst="rect">
            <a:avLst/>
          </a:prstGeom>
        </p:spPr>
      </p:pic>
      <p:pic>
        <p:nvPicPr>
          <p:cNvPr id="19" name="Graphic 18" descr="Female Profile with solid fill"/>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296472" y="167976"/>
            <a:ext cx="454184" cy="454184"/>
          </a:xfrm>
          <a:prstGeom prst="rect">
            <a:avLst/>
          </a:prstGeom>
        </p:spPr>
      </p:pic>
      <p:grpSp>
        <p:nvGrpSpPr>
          <p:cNvPr id="28" name="Group 27"/>
          <p:cNvGrpSpPr/>
          <p:nvPr/>
        </p:nvGrpSpPr>
        <p:grpSpPr>
          <a:xfrm>
            <a:off x="9944143" y="167976"/>
            <a:ext cx="477904" cy="454184"/>
            <a:chOff x="8567357" y="1630008"/>
            <a:chExt cx="698205" cy="719089"/>
          </a:xfrm>
        </p:grpSpPr>
        <p:sp>
          <p:nvSpPr>
            <p:cNvPr id="24" name="Oval 23"/>
            <p:cNvSpPr/>
            <p:nvPr/>
          </p:nvSpPr>
          <p:spPr>
            <a:xfrm>
              <a:off x="8567357" y="1630008"/>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1" name="Graphic 20" descr="Chat bubble with solid fill"/>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610693" y="1737566"/>
              <a:ext cx="611531" cy="611531"/>
            </a:xfrm>
            <a:prstGeom prst="rect">
              <a:avLst/>
            </a:prstGeom>
          </p:spPr>
        </p:pic>
      </p:grpSp>
      <p:grpSp>
        <p:nvGrpSpPr>
          <p:cNvPr id="29" name="Group 28"/>
          <p:cNvGrpSpPr/>
          <p:nvPr/>
        </p:nvGrpSpPr>
        <p:grpSpPr>
          <a:xfrm>
            <a:off x="10615534" y="167976"/>
            <a:ext cx="477904" cy="454184"/>
            <a:chOff x="10056709" y="2632409"/>
            <a:chExt cx="698205" cy="698205"/>
          </a:xfrm>
        </p:grpSpPr>
        <p:sp>
          <p:nvSpPr>
            <p:cNvPr id="25" name="Oval 24"/>
            <p:cNvSpPr/>
            <p:nvPr/>
          </p:nvSpPr>
          <p:spPr>
            <a:xfrm>
              <a:off x="10056709" y="2632409"/>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3" name="Graphic 22" descr="Ringer with solid fill"/>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093922" y="2632409"/>
              <a:ext cx="623777" cy="623777"/>
            </a:xfrm>
            <a:prstGeom prst="rect">
              <a:avLst/>
            </a:prstGeom>
          </p:spPr>
        </p:pic>
      </p:grpSp>
      <p:grpSp>
        <p:nvGrpSpPr>
          <p:cNvPr id="31" name="Group 30"/>
          <p:cNvGrpSpPr/>
          <p:nvPr/>
        </p:nvGrpSpPr>
        <p:grpSpPr>
          <a:xfrm>
            <a:off x="11286925" y="161442"/>
            <a:ext cx="454184" cy="467253"/>
            <a:chOff x="8279565" y="2981512"/>
            <a:chExt cx="698205" cy="698205"/>
          </a:xfrm>
        </p:grpSpPr>
        <p:sp>
          <p:nvSpPr>
            <p:cNvPr id="26" name="Oval 25"/>
            <p:cNvSpPr/>
            <p:nvPr/>
          </p:nvSpPr>
          <p:spPr>
            <a:xfrm>
              <a:off x="8279565" y="2981512"/>
              <a:ext cx="698205" cy="69820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Isosceles Triangle 29"/>
            <p:cNvSpPr/>
            <p:nvPr/>
          </p:nvSpPr>
          <p:spPr>
            <a:xfrm flipV="1">
              <a:off x="8399399" y="3211033"/>
              <a:ext cx="458535" cy="35598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33" name="Graphic 32" descr="Magnifying glass outline"/>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312753" y="142260"/>
            <a:ext cx="457200" cy="457200"/>
          </a:xfrm>
          <a:prstGeom prst="rect">
            <a:avLst/>
          </a:prstGeom>
        </p:spPr>
      </p:pic>
      <p:sp>
        <p:nvSpPr>
          <p:cNvPr id="34" name="TextBox 33"/>
          <p:cNvSpPr txBox="1"/>
          <p:nvPr/>
        </p:nvSpPr>
        <p:spPr>
          <a:xfrm>
            <a:off x="1865479" y="167976"/>
            <a:ext cx="1871025" cy="369332"/>
          </a:xfrm>
          <a:prstGeom prst="rect">
            <a:avLst/>
          </a:prstGeom>
          <a:noFill/>
        </p:spPr>
        <p:txBody>
          <a:bodyPr wrap="none" rtlCol="0">
            <a:spAutoFit/>
          </a:bodyPr>
          <a:lstStyle/>
          <a:p>
            <a:r>
              <a:rPr lang="en-US" dirty="0">
                <a:solidFill>
                  <a:schemeClr val="bg1"/>
                </a:solidFill>
                <a:latin typeface="Amasis MT Pro Medium" panose="02040604050005020304" pitchFamily="18" charset="0"/>
              </a:rPr>
              <a:t>search </a:t>
            </a:r>
            <a:r>
              <a:rPr lang="en-US" dirty="0" err="1">
                <a:solidFill>
                  <a:schemeClr val="bg1"/>
                </a:solidFill>
                <a:latin typeface="Amasis MT Pro Medium" panose="02040604050005020304" pitchFamily="18" charset="0"/>
              </a:rPr>
              <a:t>facebook</a:t>
            </a:r>
            <a:endParaRPr lang="en-PH" dirty="0">
              <a:solidFill>
                <a:schemeClr val="bg1"/>
              </a:solidFill>
              <a:latin typeface="Amasis MT Pro Medium" panose="02040604050005020304" pitchFamily="18" charset="0"/>
            </a:endParaRPr>
          </a:p>
        </p:txBody>
      </p:sp>
      <p:sp>
        <p:nvSpPr>
          <p:cNvPr id="61" name="Rectangle: Rounded Corners 60"/>
          <p:cNvSpPr/>
          <p:nvPr/>
        </p:nvSpPr>
        <p:spPr>
          <a:xfrm>
            <a:off x="8024580" y="1913764"/>
            <a:ext cx="2543783" cy="3445242"/>
          </a:xfrm>
          <a:prstGeom prst="roundRect">
            <a:avLst/>
          </a:prstGeom>
          <a:blipFill>
            <a:blip r:embed="rId19"/>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44" name="Group 43"/>
          <p:cNvGrpSpPr/>
          <p:nvPr/>
        </p:nvGrpSpPr>
        <p:grpSpPr>
          <a:xfrm>
            <a:off x="1134511" y="5700389"/>
            <a:ext cx="9922978" cy="836455"/>
            <a:chOff x="1134511" y="5700389"/>
            <a:chExt cx="9922978" cy="836455"/>
          </a:xfrm>
        </p:grpSpPr>
        <p:sp>
          <p:nvSpPr>
            <p:cNvPr id="16" name="Rectangle: Rounded Corners 15"/>
            <p:cNvSpPr/>
            <p:nvPr/>
          </p:nvSpPr>
          <p:spPr>
            <a:xfrm>
              <a:off x="1134511" y="5700389"/>
              <a:ext cx="9922978" cy="836455"/>
            </a:xfrm>
            <a:prstGeom prst="roundRect">
              <a:avLst>
                <a:gd name="adj" fmla="val 34817"/>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5" name="Graphic 34" descr="Thumbs up sign with solid fill"/>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037361" y="5800260"/>
              <a:ext cx="607707" cy="607707"/>
            </a:xfrm>
            <a:prstGeom prst="rect">
              <a:avLst/>
            </a:prstGeom>
          </p:spPr>
        </p:pic>
        <p:sp>
          <p:nvSpPr>
            <p:cNvPr id="36" name="TextBox 35"/>
            <p:cNvSpPr txBox="1"/>
            <p:nvPr/>
          </p:nvSpPr>
          <p:spPr>
            <a:xfrm>
              <a:off x="2639358" y="5873281"/>
              <a:ext cx="779381"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Like</a:t>
              </a:r>
              <a:endParaRPr lang="en-PH" sz="2400" dirty="0">
                <a:solidFill>
                  <a:schemeClr val="bg1"/>
                </a:solidFill>
                <a:latin typeface="Amasis MT Pro Medium" panose="02040604050005020304" pitchFamily="18" charset="0"/>
              </a:endParaRPr>
            </a:p>
          </p:txBody>
        </p:sp>
        <p:cxnSp>
          <p:nvCxnSpPr>
            <p:cNvPr id="38" name="Straight Connector 37"/>
            <p:cNvCxnSpPr/>
            <p:nvPr/>
          </p:nvCxnSpPr>
          <p:spPr>
            <a:xfrm>
              <a:off x="4402544" y="5700389"/>
              <a:ext cx="0" cy="836455"/>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a:xfrm>
              <a:off x="7979388" y="5700389"/>
              <a:ext cx="0" cy="836455"/>
            </a:xfrm>
            <a:prstGeom prst="line">
              <a:avLst/>
            </a:prstGeom>
          </p:spPr>
          <p:style>
            <a:lnRef idx="1">
              <a:schemeClr val="dk1"/>
            </a:lnRef>
            <a:fillRef idx="0">
              <a:schemeClr val="dk1"/>
            </a:fillRef>
            <a:effectRef idx="0">
              <a:schemeClr val="dk1"/>
            </a:effectRef>
            <a:fontRef idx="minor">
              <a:schemeClr val="tx1"/>
            </a:fontRef>
          </p:style>
        </p:cxnSp>
        <p:pic>
          <p:nvPicPr>
            <p:cNvPr id="41" name="Graphic 40" descr="Speech with solid fill"/>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081685" y="5800260"/>
              <a:ext cx="667334" cy="667334"/>
            </a:xfrm>
            <a:prstGeom prst="rect">
              <a:avLst/>
            </a:prstGeom>
          </p:spPr>
        </p:pic>
        <p:sp>
          <p:nvSpPr>
            <p:cNvPr id="50" name="TextBox 49"/>
            <p:cNvSpPr txBox="1"/>
            <p:nvPr/>
          </p:nvSpPr>
          <p:spPr>
            <a:xfrm>
              <a:off x="5681752" y="5873280"/>
              <a:ext cx="1547218"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Comment</a:t>
              </a:r>
              <a:endParaRPr lang="en-PH" sz="2400" dirty="0">
                <a:solidFill>
                  <a:schemeClr val="bg1"/>
                </a:solidFill>
                <a:latin typeface="Amasis MT Pro Medium" panose="02040604050005020304" pitchFamily="18" charset="0"/>
              </a:endParaRPr>
            </a:p>
          </p:txBody>
        </p:sp>
        <p:pic>
          <p:nvPicPr>
            <p:cNvPr id="43" name="Graphic 42" descr="Share with solid fill"/>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682324" y="5793819"/>
              <a:ext cx="614148" cy="614148"/>
            </a:xfrm>
            <a:prstGeom prst="rect">
              <a:avLst/>
            </a:prstGeom>
          </p:spPr>
        </p:pic>
        <p:sp>
          <p:nvSpPr>
            <p:cNvPr id="53" name="TextBox 52"/>
            <p:cNvSpPr txBox="1"/>
            <p:nvPr/>
          </p:nvSpPr>
          <p:spPr>
            <a:xfrm>
              <a:off x="9214109" y="5870061"/>
              <a:ext cx="970137" cy="461665"/>
            </a:xfrm>
            <a:prstGeom prst="rect">
              <a:avLst/>
            </a:prstGeom>
            <a:noFill/>
          </p:spPr>
          <p:txBody>
            <a:bodyPr wrap="none" rtlCol="0">
              <a:spAutoFit/>
            </a:bodyPr>
            <a:lstStyle/>
            <a:p>
              <a:r>
                <a:rPr lang="en-US" sz="2400" dirty="0">
                  <a:solidFill>
                    <a:schemeClr val="bg1"/>
                  </a:solidFill>
                  <a:latin typeface="Amasis MT Pro Medium" panose="02040604050005020304" pitchFamily="18" charset="0"/>
                </a:rPr>
                <a:t>Share</a:t>
              </a:r>
              <a:endParaRPr lang="en-PH" sz="2400" dirty="0">
                <a:solidFill>
                  <a:schemeClr val="bg1"/>
                </a:solidFill>
                <a:latin typeface="Amasis MT Pro Medium" panose="02040604050005020304" pitchFamily="18" charset="0"/>
              </a:endParaRPr>
            </a:p>
          </p:txBody>
        </p:sp>
      </p:grpSp>
      <p:grpSp>
        <p:nvGrpSpPr>
          <p:cNvPr id="46" name="Group 45"/>
          <p:cNvGrpSpPr/>
          <p:nvPr/>
        </p:nvGrpSpPr>
        <p:grpSpPr>
          <a:xfrm>
            <a:off x="-2160905" y="1297356"/>
            <a:ext cx="964150" cy="941582"/>
            <a:chOff x="2318916" y="1101605"/>
            <a:chExt cx="964150" cy="941582"/>
          </a:xfrm>
        </p:grpSpPr>
        <p:sp>
          <p:nvSpPr>
            <p:cNvPr id="45" name="Rectangle 44"/>
            <p:cNvSpPr/>
            <p:nvPr/>
          </p:nvSpPr>
          <p:spPr>
            <a:xfrm>
              <a:off x="2318916" y="1101605"/>
              <a:ext cx="964150" cy="94158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5" name="Graphic 54" descr="Male profile with solid fill"/>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343791" y="1124450"/>
              <a:ext cx="914400" cy="914400"/>
            </a:xfrm>
            <a:prstGeom prst="rect">
              <a:avLst/>
            </a:prstGeom>
            <a:effectLst>
              <a:outerShdw blurRad="63500" sx="102000" sy="102000" algn="ctr" rotWithShape="0">
                <a:prstClr val="black">
                  <a:alpha val="40000"/>
                </a:prstClr>
              </a:outerShdw>
            </a:effectLst>
          </p:spPr>
        </p:pic>
      </p:grpSp>
      <p:sp>
        <p:nvSpPr>
          <p:cNvPr id="49" name="TextBox 48"/>
          <p:cNvSpPr txBox="1"/>
          <p:nvPr/>
        </p:nvSpPr>
        <p:spPr>
          <a:xfrm>
            <a:off x="2054793" y="1047877"/>
            <a:ext cx="3363421" cy="400110"/>
          </a:xfrm>
          <a:prstGeom prst="rect">
            <a:avLst/>
          </a:prstGeom>
          <a:noFill/>
        </p:spPr>
        <p:txBody>
          <a:bodyPr wrap="none" rtlCol="0">
            <a:spAutoFit/>
          </a:bodyPr>
          <a:lstStyle/>
          <a:p>
            <a:r>
              <a:rPr lang="en-PH" sz="2000" dirty="0">
                <a:solidFill>
                  <a:schemeClr val="bg1"/>
                </a:solidFill>
                <a:latin typeface="Amasis MT Pro Medium" panose="02040604050005020304" pitchFamily="18" charset="0"/>
              </a:rPr>
              <a:t>NHÓM THỰC HÀNH SỐ 17</a:t>
            </a:r>
          </a:p>
        </p:txBody>
      </p:sp>
      <p:pic>
        <p:nvPicPr>
          <p:cNvPr id="52" name="Graphic 51" descr="Hamburger Menu Icon outline"/>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254014" y="1030619"/>
            <a:ext cx="600471" cy="600471"/>
          </a:xfrm>
          <a:prstGeom prst="rect">
            <a:avLst/>
          </a:prstGeom>
        </p:spPr>
      </p:pic>
      <p:sp>
        <p:nvSpPr>
          <p:cNvPr id="58" name="TextBox 57"/>
          <p:cNvSpPr txBox="1"/>
          <p:nvPr/>
        </p:nvSpPr>
        <p:spPr>
          <a:xfrm>
            <a:off x="2530612" y="2184174"/>
            <a:ext cx="3791423" cy="646331"/>
          </a:xfrm>
          <a:prstGeom prst="rect">
            <a:avLst/>
          </a:prstGeom>
          <a:noFill/>
        </p:spPr>
        <p:txBody>
          <a:bodyPr wrap="none" rtlCol="0">
            <a:spAutoFit/>
          </a:bodyPr>
          <a:lstStyle/>
          <a:p>
            <a:r>
              <a:rPr lang="en-US" sz="3600" dirty="0" err="1">
                <a:solidFill>
                  <a:schemeClr val="bg1"/>
                </a:solidFill>
                <a:latin typeface="Amasis MT Pro Medium" panose="02040604050005020304" pitchFamily="18" charset="0"/>
              </a:rPr>
              <a:t>Tính</a:t>
            </a:r>
            <a:r>
              <a:rPr lang="en-US" sz="3600" dirty="0">
                <a:solidFill>
                  <a:schemeClr val="bg1"/>
                </a:solidFill>
                <a:latin typeface="Amasis MT Pro Medium" panose="02040604050005020304" pitchFamily="18" charset="0"/>
              </a:rPr>
              <a:t> cam </a:t>
            </a:r>
            <a:r>
              <a:rPr lang="en-US" sz="3600" dirty="0" err="1">
                <a:solidFill>
                  <a:schemeClr val="bg1"/>
                </a:solidFill>
                <a:latin typeface="Amasis MT Pro Medium" panose="02040604050005020304" pitchFamily="18" charset="0"/>
              </a:rPr>
              <a:t>kết</a:t>
            </a:r>
            <a:r>
              <a:rPr lang="en-US" sz="3600" dirty="0">
                <a:solidFill>
                  <a:schemeClr val="bg1"/>
                </a:solidFill>
                <a:latin typeface="Amasis MT Pro Medium" panose="02040604050005020304" pitchFamily="18" charset="0"/>
              </a:rPr>
              <a:t> </a:t>
            </a:r>
            <a:r>
              <a:rPr lang="en-US" sz="3600" dirty="0" err="1">
                <a:solidFill>
                  <a:schemeClr val="bg1"/>
                </a:solidFill>
                <a:latin typeface="Amasis MT Pro Medium" panose="02040604050005020304" pitchFamily="18" charset="0"/>
              </a:rPr>
              <a:t>cao</a:t>
            </a:r>
            <a:endParaRPr lang="en-US" sz="3600" dirty="0">
              <a:solidFill>
                <a:schemeClr val="bg1"/>
              </a:solidFill>
              <a:latin typeface="Amasis MT Pro Medium" panose="02040604050005020304" pitchFamily="18" charset="0"/>
            </a:endParaRPr>
          </a:p>
        </p:txBody>
      </p:sp>
      <p:sp>
        <p:nvSpPr>
          <p:cNvPr id="59" name="TextBox 58"/>
          <p:cNvSpPr txBox="1"/>
          <p:nvPr/>
        </p:nvSpPr>
        <p:spPr>
          <a:xfrm>
            <a:off x="1438247" y="2918014"/>
            <a:ext cx="6360624" cy="1754326"/>
          </a:xfrm>
          <a:prstGeom prst="rect">
            <a:avLst/>
          </a:prstGeom>
          <a:noFill/>
        </p:spPr>
        <p:txBody>
          <a:bodyPr wrap="square" rtlCol="0">
            <a:spAutoFit/>
          </a:bodyPr>
          <a:lstStyle/>
          <a:p>
            <a:r>
              <a:rPr lang="vi-VN" dirty="0">
                <a:solidFill>
                  <a:schemeClr val="bg1"/>
                </a:solidFill>
                <a:latin typeface="Amasis MT Pro Medium" panose="02040604050005020304" pitchFamily="18" charset="0"/>
              </a:rPr>
              <a:t>Soạn thảo một danh sách việc cần làm là cả một quá trình suy nghĩ và nhận thức rõ từng nhiệm vụ và mức độ ưu tiên cần hoàn thành. Điều này thể hiện được tính trách nhiệm cũng như cam kết của người lên todolist để giải quyết mọi thứ đã xây dựng một cách có trình tự, khoa học nhất.</a:t>
            </a:r>
          </a:p>
          <a:p>
            <a:pPr algn="ctr"/>
            <a:endParaRPr lang="vi-VN" dirty="0">
              <a:solidFill>
                <a:schemeClr val="bg1"/>
              </a:solidFill>
              <a:latin typeface="Amasis MT Pro Medium" panose="02040604050005020304" pitchFamily="18" charset="0"/>
            </a:endParaRPr>
          </a:p>
        </p:txBody>
      </p:sp>
      <p:sp>
        <p:nvSpPr>
          <p:cNvPr id="60" name="Rectangle: Rounded Corners 59"/>
          <p:cNvSpPr/>
          <p:nvPr/>
        </p:nvSpPr>
        <p:spPr>
          <a:xfrm>
            <a:off x="9228661" y="7675628"/>
            <a:ext cx="2679404" cy="4289625"/>
          </a:xfrm>
          <a:prstGeom prst="roundRect">
            <a:avLst/>
          </a:prstGeom>
          <a:blipFill>
            <a:blip r:embed="rId30"/>
            <a:stretch>
              <a:fillRect/>
            </a:stretch>
          </a:bli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48" name="Graphic 47" descr="Male profile with solid fill"/>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298344" y="1047877"/>
            <a:ext cx="914400" cy="914400"/>
          </a:xfrm>
          <a:prstGeom prst="rect">
            <a:avLst/>
          </a:prstGeom>
          <a:effectLst>
            <a:outerShdw blurRad="63500" sx="102000" sy="102000" algn="ctr" rotWithShape="0">
              <a:prstClr val="black">
                <a:alpha val="40000"/>
              </a:prstClr>
            </a:outerShdw>
          </a:effec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58"/>
                                        </p:tgtEl>
                                        <p:attrNameLst>
                                          <p:attrName>style.visibility</p:attrName>
                                        </p:attrNameLst>
                                      </p:cBhvr>
                                      <p:to>
                                        <p:strVal val="visible"/>
                                      </p:to>
                                    </p:set>
                                    <p:animEffect transition="in" filter="fade">
                                      <p:cBhvr>
                                        <p:cTn id="7" dur="750"/>
                                        <p:tgtEl>
                                          <p:spTgt spid="58"/>
                                        </p:tgtEl>
                                      </p:cBhvr>
                                    </p:animEffect>
                                  </p:childTnLst>
                                </p:cTn>
                              </p:par>
                            </p:childTnLst>
                          </p:cTn>
                        </p:par>
                        <p:par>
                          <p:cTn id="8" fill="hold">
                            <p:stCondLst>
                              <p:cond delay="1875"/>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59"/>
                                        </p:tgtEl>
                                        <p:attrNameLst>
                                          <p:attrName>style.visibility</p:attrName>
                                        </p:attrNameLst>
                                      </p:cBhvr>
                                      <p:to>
                                        <p:strVal val="visible"/>
                                      </p:to>
                                    </p:set>
                                    <p:animEffect transition="in" filter="fade">
                                      <p:cBhvr>
                                        <p:cTn id="11" dur="1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TotalTime>
  <Words>1111</Words>
  <Application>Microsoft Office PowerPoint</Application>
  <PresentationFormat>Widescreen</PresentationFormat>
  <Paragraphs>220</Paragraphs>
  <Slides>30</Slides>
  <Notes>0</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30</vt:i4>
      </vt:variant>
    </vt:vector>
  </HeadingPairs>
  <TitlesOfParts>
    <vt:vector size="38" baseType="lpstr">
      <vt:lpstr>Amasis MT Pro Medium</vt:lpstr>
      <vt:lpstr>Arial</vt:lpstr>
      <vt:lpstr>Calibri</vt:lpstr>
      <vt:lpstr>Calibri Light</vt:lpstr>
      <vt:lpstr>Cooper Black</vt:lpstr>
      <vt:lpstr>Elephant</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shaira barbon</dc:creator>
  <cp:lastModifiedBy>Admin</cp:lastModifiedBy>
  <cp:revision>18</cp:revision>
  <dcterms:created xsi:type="dcterms:W3CDTF">2021-09-27T05:25:00Z</dcterms:created>
  <dcterms:modified xsi:type="dcterms:W3CDTF">2022-05-22T15:36:38Z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255EA3F5CCE74B389544E6402BB1BE5F</vt:lpwstr>
  </property>
  <property fmtid="{D5CDD505-2E9C-101B-9397-08002B2CF9AE}" pid="3" name="KSOProductBuildVer">
    <vt:lpwstr>1033-11.2.0.11130</vt:lpwstr>
  </property>
</Properties>
</file>